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0" r:id="rId2"/>
    <p:sldId id="263" r:id="rId3"/>
    <p:sldId id="257" r:id="rId4"/>
    <p:sldId id="264" r:id="rId5"/>
    <p:sldId id="266" r:id="rId6"/>
    <p:sldId id="270" r:id="rId7"/>
    <p:sldId id="279" r:id="rId8"/>
    <p:sldId id="268" r:id="rId9"/>
    <p:sldId id="271" r:id="rId10"/>
    <p:sldId id="280" r:id="rId11"/>
    <p:sldId id="269" r:id="rId12"/>
    <p:sldId id="272" r:id="rId13"/>
    <p:sldId id="273" r:id="rId14"/>
    <p:sldId id="281" r:id="rId15"/>
    <p:sldId id="276" r:id="rId16"/>
    <p:sldId id="274" r:id="rId17"/>
    <p:sldId id="278" r:id="rId18"/>
    <p:sldId id="282" r:id="rId19"/>
    <p:sldId id="265" r:id="rId20"/>
    <p:sldId id="275" r:id="rId21"/>
    <p:sldId id="267" r:id="rId22"/>
  </p:sldIdLst>
  <p:sldSz cx="12192000" cy="6858000"/>
  <p:notesSz cx="6858000" cy="9144000"/>
  <p:embeddedFontLst>
    <p:embeddedFont>
      <p:font typeface="Microsoft GothicNeo" panose="020B0500000101010101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A37"/>
    <a:srgbClr val="F9AB1D"/>
    <a:srgbClr val="000048"/>
    <a:srgbClr val="020352"/>
    <a:srgbClr val="6291BB"/>
    <a:srgbClr val="D17F47"/>
    <a:srgbClr val="959595"/>
    <a:srgbClr val="77A459"/>
    <a:srgbClr val="DDB040"/>
    <a:srgbClr val="EED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F4ACA6-BF2F-4D97-B6D0-D40478F1A88B}" v="626" dt="2019-12-02T06:32:32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5" autoAdjust="0"/>
    <p:restoredTop sz="58916" autoAdjust="0"/>
  </p:normalViewPr>
  <p:slideViewPr>
    <p:cSldViewPr snapToGrid="0">
      <p:cViewPr varScale="1">
        <p:scale>
          <a:sx n="52" d="100"/>
          <a:sy n="52" d="100"/>
        </p:scale>
        <p:origin x="75" y="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 아녜스" userId="1023315cf0e9a5e2" providerId="LiveId" clId="{74F4ACA6-BF2F-4D97-B6D0-D40478F1A88B}"/>
    <pc:docChg chg="undo redo custSel addSld delSld modSld sldOrd modMainMaster">
      <pc:chgData name="오 아녜스" userId="1023315cf0e9a5e2" providerId="LiveId" clId="{74F4ACA6-BF2F-4D97-B6D0-D40478F1A88B}" dt="2019-12-02T06:33:56.693" v="3157" actId="1076"/>
      <pc:docMkLst>
        <pc:docMk/>
      </pc:docMkLst>
      <pc:sldChg chg="addSp modSp del ord setBg">
        <pc:chgData name="오 아녜스" userId="1023315cf0e9a5e2" providerId="LiveId" clId="{74F4ACA6-BF2F-4D97-B6D0-D40478F1A88B}" dt="2019-11-28T08:44:27.998" v="330" actId="47"/>
        <pc:sldMkLst>
          <pc:docMk/>
          <pc:sldMk cId="1806721971" sldId="256"/>
        </pc:sldMkLst>
        <pc:spChg chg="add mod">
          <ac:chgData name="오 아녜스" userId="1023315cf0e9a5e2" providerId="LiveId" clId="{74F4ACA6-BF2F-4D97-B6D0-D40478F1A88B}" dt="2019-11-28T08:42:07.120" v="224" actId="1076"/>
          <ac:spMkLst>
            <pc:docMk/>
            <pc:sldMk cId="1806721971" sldId="256"/>
            <ac:spMk id="4" creationId="{5439166B-8653-470C-985D-FBCF4E3E8178}"/>
          </ac:spMkLst>
        </pc:spChg>
      </pc:sldChg>
      <pc:sldChg chg="addSp delSp modSp ord setBg">
        <pc:chgData name="오 아녜스" userId="1023315cf0e9a5e2" providerId="LiveId" clId="{74F4ACA6-BF2F-4D97-B6D0-D40478F1A88B}" dt="2019-11-28T10:33:57.125" v="1585" actId="20577"/>
        <pc:sldMkLst>
          <pc:docMk/>
          <pc:sldMk cId="1394947881" sldId="257"/>
        </pc:sldMkLst>
        <pc:spChg chg="add del mod">
          <ac:chgData name="오 아녜스" userId="1023315cf0e9a5e2" providerId="LiveId" clId="{74F4ACA6-BF2F-4D97-B6D0-D40478F1A88B}" dt="2019-11-28T08:42:22.019" v="227" actId="478"/>
          <ac:spMkLst>
            <pc:docMk/>
            <pc:sldMk cId="1394947881" sldId="257"/>
            <ac:spMk id="2" creationId="{5E7958A6-3B09-4D0A-A5A2-BA00187987D8}"/>
          </ac:spMkLst>
        </pc:spChg>
        <pc:spChg chg="add mod">
          <ac:chgData name="오 아녜스" userId="1023315cf0e9a5e2" providerId="LiveId" clId="{74F4ACA6-BF2F-4D97-B6D0-D40478F1A88B}" dt="2019-11-28T08:39:10.984" v="200" actId="1076"/>
          <ac:spMkLst>
            <pc:docMk/>
            <pc:sldMk cId="1394947881" sldId="257"/>
            <ac:spMk id="3" creationId="{16953E09-ADCE-4A32-9675-792F3E0D0903}"/>
          </ac:spMkLst>
        </pc:spChg>
        <pc:spChg chg="add mod">
          <ac:chgData name="오 아녜스" userId="1023315cf0e9a5e2" providerId="LiveId" clId="{74F4ACA6-BF2F-4D97-B6D0-D40478F1A88B}" dt="2019-11-28T10:32:58.895" v="1561" actId="1076"/>
          <ac:spMkLst>
            <pc:docMk/>
            <pc:sldMk cId="1394947881" sldId="257"/>
            <ac:spMk id="8" creationId="{9C48413F-94E2-4F79-AD9E-59EAAA8746FC}"/>
          </ac:spMkLst>
        </pc:spChg>
        <pc:spChg chg="add mod">
          <ac:chgData name="오 아녜스" userId="1023315cf0e9a5e2" providerId="LiveId" clId="{74F4ACA6-BF2F-4D97-B6D0-D40478F1A88B}" dt="2019-11-28T08:43:55.961" v="324" actId="1076"/>
          <ac:spMkLst>
            <pc:docMk/>
            <pc:sldMk cId="1394947881" sldId="257"/>
            <ac:spMk id="10" creationId="{6B609D5F-E36F-4D55-BD2D-88DA00AE852A}"/>
          </ac:spMkLst>
        </pc:spChg>
        <pc:spChg chg="add mod ord">
          <ac:chgData name="오 아녜스" userId="1023315cf0e9a5e2" providerId="LiveId" clId="{74F4ACA6-BF2F-4D97-B6D0-D40478F1A88B}" dt="2019-11-28T08:42:54.640" v="234" actId="167"/>
          <ac:spMkLst>
            <pc:docMk/>
            <pc:sldMk cId="1394947881" sldId="257"/>
            <ac:spMk id="11" creationId="{422CB153-0431-4A83-B133-74D710E1BB8D}"/>
          </ac:spMkLst>
        </pc:spChg>
        <pc:spChg chg="add mod">
          <ac:chgData name="오 아녜스" userId="1023315cf0e9a5e2" providerId="LiveId" clId="{74F4ACA6-BF2F-4D97-B6D0-D40478F1A88B}" dt="2019-11-28T10:32:56.192" v="1560" actId="1076"/>
          <ac:spMkLst>
            <pc:docMk/>
            <pc:sldMk cId="1394947881" sldId="257"/>
            <ac:spMk id="12" creationId="{A5EB8AD7-2E43-419B-9611-763D301A8DB2}"/>
          </ac:spMkLst>
        </pc:spChg>
        <pc:spChg chg="add del mod">
          <ac:chgData name="오 아녜스" userId="1023315cf0e9a5e2" providerId="LiveId" clId="{74F4ACA6-BF2F-4D97-B6D0-D40478F1A88B}" dt="2019-11-28T10:33:08.650" v="1562" actId="478"/>
          <ac:spMkLst>
            <pc:docMk/>
            <pc:sldMk cId="1394947881" sldId="257"/>
            <ac:spMk id="14" creationId="{033AC740-236A-4ABD-80CF-39A94698A6AB}"/>
          </ac:spMkLst>
        </pc:spChg>
        <pc:spChg chg="add mod">
          <ac:chgData name="오 아녜스" userId="1023315cf0e9a5e2" providerId="LiveId" clId="{74F4ACA6-BF2F-4D97-B6D0-D40478F1A88B}" dt="2019-11-28T10:33:50.291" v="1578" actId="1076"/>
          <ac:spMkLst>
            <pc:docMk/>
            <pc:sldMk cId="1394947881" sldId="257"/>
            <ac:spMk id="15" creationId="{C654FA1B-6F6F-4CEE-9DC5-4A1A58C1A5DC}"/>
          </ac:spMkLst>
        </pc:spChg>
        <pc:spChg chg="add mod">
          <ac:chgData name="오 아녜스" userId="1023315cf0e9a5e2" providerId="LiveId" clId="{74F4ACA6-BF2F-4D97-B6D0-D40478F1A88B}" dt="2019-11-28T10:33:57.125" v="1585" actId="20577"/>
          <ac:spMkLst>
            <pc:docMk/>
            <pc:sldMk cId="1394947881" sldId="257"/>
            <ac:spMk id="16" creationId="{28A91816-5A01-42A9-9E81-11468156E100}"/>
          </ac:spMkLst>
        </pc:spChg>
        <pc:picChg chg="add mod">
          <ac:chgData name="오 아녜스" userId="1023315cf0e9a5e2" providerId="LiveId" clId="{74F4ACA6-BF2F-4D97-B6D0-D40478F1A88B}" dt="2019-11-28T08:39:01.919" v="199" actId="1076"/>
          <ac:picMkLst>
            <pc:docMk/>
            <pc:sldMk cId="1394947881" sldId="257"/>
            <ac:picMk id="5" creationId="{D5CC172A-4587-483F-855C-2022DAB97E86}"/>
          </ac:picMkLst>
        </pc:picChg>
        <pc:picChg chg="add mod">
          <ac:chgData name="오 아녜스" userId="1023315cf0e9a5e2" providerId="LiveId" clId="{74F4ACA6-BF2F-4D97-B6D0-D40478F1A88B}" dt="2019-11-28T08:40:57.990" v="213" actId="1076"/>
          <ac:picMkLst>
            <pc:docMk/>
            <pc:sldMk cId="1394947881" sldId="257"/>
            <ac:picMk id="9" creationId="{BD75862C-D331-4373-9FB3-05E4D8068FF4}"/>
          </ac:picMkLst>
        </pc:picChg>
        <pc:picChg chg="add del mod">
          <ac:chgData name="오 아녜스" userId="1023315cf0e9a5e2" providerId="LiveId" clId="{74F4ACA6-BF2F-4D97-B6D0-D40478F1A88B}" dt="2019-11-28T10:32:31.828" v="1552" actId="478"/>
          <ac:picMkLst>
            <pc:docMk/>
            <pc:sldMk cId="1394947881" sldId="257"/>
            <ac:picMk id="13" creationId="{67026C9D-7937-45B5-8386-8E20CB1CE958}"/>
          </ac:picMkLst>
        </pc:picChg>
        <pc:cxnChg chg="add mod">
          <ac:chgData name="오 아녜스" userId="1023315cf0e9a5e2" providerId="LiveId" clId="{74F4ACA6-BF2F-4D97-B6D0-D40478F1A88B}" dt="2019-11-28T08:39:36.706" v="203" actId="208"/>
          <ac:cxnSpMkLst>
            <pc:docMk/>
            <pc:sldMk cId="1394947881" sldId="257"/>
            <ac:cxnSpMk id="7" creationId="{517A71A2-D7FF-4103-B4BD-026EC13C3B72}"/>
          </ac:cxnSpMkLst>
        </pc:cxnChg>
      </pc:sldChg>
      <pc:sldChg chg="del">
        <pc:chgData name="오 아녜스" userId="1023315cf0e9a5e2" providerId="LiveId" clId="{74F4ACA6-BF2F-4D97-B6D0-D40478F1A88B}" dt="2019-11-28T08:44:34.856" v="333" actId="47"/>
        <pc:sldMkLst>
          <pc:docMk/>
          <pc:sldMk cId="1853479196" sldId="258"/>
        </pc:sldMkLst>
      </pc:sldChg>
      <pc:sldChg chg="del">
        <pc:chgData name="오 아녜스" userId="1023315cf0e9a5e2" providerId="LiveId" clId="{74F4ACA6-BF2F-4D97-B6D0-D40478F1A88B}" dt="2019-11-28T08:44:35.698" v="334" actId="47"/>
        <pc:sldMkLst>
          <pc:docMk/>
          <pc:sldMk cId="1628890584" sldId="259"/>
        </pc:sldMkLst>
      </pc:sldChg>
      <pc:sldChg chg="addSp delSp modSp setBg modNotesTx">
        <pc:chgData name="오 아녜스" userId="1023315cf0e9a5e2" providerId="LiveId" clId="{74F4ACA6-BF2F-4D97-B6D0-D40478F1A88B}" dt="2019-11-28T10:24:17.040" v="1459" actId="1076"/>
        <pc:sldMkLst>
          <pc:docMk/>
          <pc:sldMk cId="1966513519" sldId="260"/>
        </pc:sldMkLst>
        <pc:spChg chg="mod">
          <ac:chgData name="오 아녜스" userId="1023315cf0e9a5e2" providerId="LiveId" clId="{74F4ACA6-BF2F-4D97-B6D0-D40478F1A88B}" dt="2019-11-28T10:18:24.052" v="1369" actId="207"/>
          <ac:spMkLst>
            <pc:docMk/>
            <pc:sldMk cId="1966513519" sldId="260"/>
            <ac:spMk id="4" creationId="{E4520669-4CE8-45A3-90DA-9F01F6F646FB}"/>
          </ac:spMkLst>
        </pc:spChg>
        <pc:picChg chg="add mod">
          <ac:chgData name="오 아녜스" userId="1023315cf0e9a5e2" providerId="LiveId" clId="{74F4ACA6-BF2F-4D97-B6D0-D40478F1A88B}" dt="2019-11-28T08:49:02.527" v="448" actId="1076"/>
          <ac:picMkLst>
            <pc:docMk/>
            <pc:sldMk cId="1966513519" sldId="260"/>
            <ac:picMk id="7" creationId="{7555B58C-1E92-40D9-BBE5-FCCA928FB49C}"/>
          </ac:picMkLst>
        </pc:picChg>
        <pc:picChg chg="add mod ord">
          <ac:chgData name="오 아녜스" userId="1023315cf0e9a5e2" providerId="LiveId" clId="{74F4ACA6-BF2F-4D97-B6D0-D40478F1A88B}" dt="2019-11-28T08:48:58.765" v="447" actId="1076"/>
          <ac:picMkLst>
            <pc:docMk/>
            <pc:sldMk cId="1966513519" sldId="260"/>
            <ac:picMk id="8" creationId="{282BCABE-5720-4BF9-95E5-B4C83713DD4F}"/>
          </ac:picMkLst>
        </pc:picChg>
        <pc:picChg chg="add mod">
          <ac:chgData name="오 아녜스" userId="1023315cf0e9a5e2" providerId="LiveId" clId="{74F4ACA6-BF2F-4D97-B6D0-D40478F1A88B}" dt="2019-11-28T10:19:32.664" v="1431" actId="29295"/>
          <ac:picMkLst>
            <pc:docMk/>
            <pc:sldMk cId="1966513519" sldId="260"/>
            <ac:picMk id="9" creationId="{31737C67-8A18-4A3E-82F9-DBB519A1110D}"/>
          </ac:picMkLst>
        </pc:picChg>
        <pc:picChg chg="add mod">
          <ac:chgData name="오 아녜스" userId="1023315cf0e9a5e2" providerId="LiveId" clId="{74F4ACA6-BF2F-4D97-B6D0-D40478F1A88B}" dt="2019-11-28T10:18:54.257" v="1378" actId="1076"/>
          <ac:picMkLst>
            <pc:docMk/>
            <pc:sldMk cId="1966513519" sldId="260"/>
            <ac:picMk id="10" creationId="{42098FBE-CCB3-4930-8D90-5E359E60A636}"/>
          </ac:picMkLst>
        </pc:picChg>
        <pc:picChg chg="add mod">
          <ac:chgData name="오 아녜스" userId="1023315cf0e9a5e2" providerId="LiveId" clId="{74F4ACA6-BF2F-4D97-B6D0-D40478F1A88B}" dt="2019-11-28T10:18:57.831" v="1380" actId="1076"/>
          <ac:picMkLst>
            <pc:docMk/>
            <pc:sldMk cId="1966513519" sldId="260"/>
            <ac:picMk id="11" creationId="{7F1FDDF9-DEB7-402A-8003-757EC4AD157D}"/>
          </ac:picMkLst>
        </pc:picChg>
        <pc:picChg chg="add mod">
          <ac:chgData name="오 아녜스" userId="1023315cf0e9a5e2" providerId="LiveId" clId="{74F4ACA6-BF2F-4D97-B6D0-D40478F1A88B}" dt="2019-11-28T10:19:01.017" v="1382" actId="1076"/>
          <ac:picMkLst>
            <pc:docMk/>
            <pc:sldMk cId="1966513519" sldId="260"/>
            <ac:picMk id="12" creationId="{B803720A-0668-48AA-923A-C49D2EE8B23E}"/>
          </ac:picMkLst>
        </pc:picChg>
        <pc:picChg chg="add del mod">
          <ac:chgData name="오 아녜스" userId="1023315cf0e9a5e2" providerId="LiveId" clId="{74F4ACA6-BF2F-4D97-B6D0-D40478F1A88B}" dt="2019-11-28T10:22:23.199" v="1436"/>
          <ac:picMkLst>
            <pc:docMk/>
            <pc:sldMk cId="1966513519" sldId="260"/>
            <ac:picMk id="14" creationId="{990ADBD4-8A3E-4F27-B793-B19CDCDD0166}"/>
          </ac:picMkLst>
        </pc:picChg>
        <pc:picChg chg="add mod">
          <ac:chgData name="오 아녜스" userId="1023315cf0e9a5e2" providerId="LiveId" clId="{74F4ACA6-BF2F-4D97-B6D0-D40478F1A88B}" dt="2019-11-28T10:23:56.972" v="1449" actId="1076"/>
          <ac:picMkLst>
            <pc:docMk/>
            <pc:sldMk cId="1966513519" sldId="260"/>
            <ac:picMk id="16" creationId="{F5A98EEA-A7A6-4285-B32F-FA3882CB0707}"/>
          </ac:picMkLst>
        </pc:picChg>
        <pc:picChg chg="add mod">
          <ac:chgData name="오 아녜스" userId="1023315cf0e9a5e2" providerId="LiveId" clId="{74F4ACA6-BF2F-4D97-B6D0-D40478F1A88B}" dt="2019-11-28T10:24:10.443" v="1455" actId="1076"/>
          <ac:picMkLst>
            <pc:docMk/>
            <pc:sldMk cId="1966513519" sldId="260"/>
            <ac:picMk id="17" creationId="{49A6524E-B18B-497D-B599-6BA80F810112}"/>
          </ac:picMkLst>
        </pc:picChg>
        <pc:picChg chg="add mod">
          <ac:chgData name="오 아녜스" userId="1023315cf0e9a5e2" providerId="LiveId" clId="{74F4ACA6-BF2F-4D97-B6D0-D40478F1A88B}" dt="2019-11-28T10:24:13.125" v="1457" actId="1076"/>
          <ac:picMkLst>
            <pc:docMk/>
            <pc:sldMk cId="1966513519" sldId="260"/>
            <ac:picMk id="18" creationId="{75BFBE6B-B17F-4BBD-9DE0-18905DDB5562}"/>
          </ac:picMkLst>
        </pc:picChg>
        <pc:picChg chg="add mod">
          <ac:chgData name="오 아녜스" userId="1023315cf0e9a5e2" providerId="LiveId" clId="{74F4ACA6-BF2F-4D97-B6D0-D40478F1A88B}" dt="2019-11-28T10:24:17.040" v="1459" actId="1076"/>
          <ac:picMkLst>
            <pc:docMk/>
            <pc:sldMk cId="1966513519" sldId="260"/>
            <ac:picMk id="19" creationId="{530897FC-BA68-4218-B110-44E767C52EDF}"/>
          </ac:picMkLst>
        </pc:picChg>
      </pc:sldChg>
      <pc:sldChg chg="del">
        <pc:chgData name="오 아녜스" userId="1023315cf0e9a5e2" providerId="LiveId" clId="{74F4ACA6-BF2F-4D97-B6D0-D40478F1A88B}" dt="2019-11-28T08:44:36.115" v="335" actId="47"/>
        <pc:sldMkLst>
          <pc:docMk/>
          <pc:sldMk cId="1262780119" sldId="261"/>
        </pc:sldMkLst>
      </pc:sldChg>
      <pc:sldChg chg="del">
        <pc:chgData name="오 아녜스" userId="1023315cf0e9a5e2" providerId="LiveId" clId="{74F4ACA6-BF2F-4D97-B6D0-D40478F1A88B}" dt="2019-11-28T08:44:36.485" v="336" actId="47"/>
        <pc:sldMkLst>
          <pc:docMk/>
          <pc:sldMk cId="2135070339" sldId="262"/>
        </pc:sldMkLst>
      </pc:sldChg>
      <pc:sldChg chg="addSp delSp modSp setBg">
        <pc:chgData name="오 아녜스" userId="1023315cf0e9a5e2" providerId="LiveId" clId="{74F4ACA6-BF2F-4D97-B6D0-D40478F1A88B}" dt="2019-12-01T06:33:12.721" v="2863" actId="20577"/>
        <pc:sldMkLst>
          <pc:docMk/>
          <pc:sldMk cId="2526578847" sldId="263"/>
        </pc:sldMkLst>
        <pc:spChg chg="mod">
          <ac:chgData name="오 아녜스" userId="1023315cf0e9a5e2" providerId="LiveId" clId="{74F4ACA6-BF2F-4D97-B6D0-D40478F1A88B}" dt="2019-11-28T08:36:02.200" v="161" actId="1076"/>
          <ac:spMkLst>
            <pc:docMk/>
            <pc:sldMk cId="2526578847" sldId="263"/>
            <ac:spMk id="3" creationId="{D8F68947-6B4C-4A7E-AED7-69B5B567ECEE}"/>
          </ac:spMkLst>
        </pc:spChg>
        <pc:spChg chg="mod ord">
          <ac:chgData name="오 아녜스" userId="1023315cf0e9a5e2" providerId="LiveId" clId="{74F4ACA6-BF2F-4D97-B6D0-D40478F1A88B}" dt="2019-12-01T06:33:10.069" v="2859" actId="20577"/>
          <ac:spMkLst>
            <pc:docMk/>
            <pc:sldMk cId="2526578847" sldId="263"/>
            <ac:spMk id="5" creationId="{449597E8-862D-4364-8961-64ECD78637B6}"/>
          </ac:spMkLst>
        </pc:spChg>
        <pc:spChg chg="del">
          <ac:chgData name="오 아녜스" userId="1023315cf0e9a5e2" providerId="LiveId" clId="{74F4ACA6-BF2F-4D97-B6D0-D40478F1A88B}" dt="2019-11-28T08:29:34.676" v="51" actId="478"/>
          <ac:spMkLst>
            <pc:docMk/>
            <pc:sldMk cId="2526578847" sldId="263"/>
            <ac:spMk id="6" creationId="{1C82E799-C020-4BA2-8ED2-EAEDACC40B89}"/>
          </ac:spMkLst>
        </pc:spChg>
        <pc:spChg chg="mod">
          <ac:chgData name="오 아녜스" userId="1023315cf0e9a5e2" providerId="LiveId" clId="{74F4ACA6-BF2F-4D97-B6D0-D40478F1A88B}" dt="2019-12-01T06:33:12.721" v="2863" actId="20577"/>
          <ac:spMkLst>
            <pc:docMk/>
            <pc:sldMk cId="2526578847" sldId="263"/>
            <ac:spMk id="7" creationId="{41677737-DCD0-4F5E-86BC-C433B1B55474}"/>
          </ac:spMkLst>
        </pc:spChg>
        <pc:spChg chg="del">
          <ac:chgData name="오 아녜스" userId="1023315cf0e9a5e2" providerId="LiveId" clId="{74F4ACA6-BF2F-4D97-B6D0-D40478F1A88B}" dt="2019-11-28T08:29:38.602" v="53" actId="478"/>
          <ac:spMkLst>
            <pc:docMk/>
            <pc:sldMk cId="2526578847" sldId="263"/>
            <ac:spMk id="8" creationId="{427F0A04-68DE-48B8-BD67-8DF9E9233B9A}"/>
          </ac:spMkLst>
        </pc:spChg>
        <pc:spChg chg="mod">
          <ac:chgData name="오 아녜스" userId="1023315cf0e9a5e2" providerId="LiveId" clId="{74F4ACA6-BF2F-4D97-B6D0-D40478F1A88B}" dt="2019-11-28T08:35:42.826" v="158" actId="207"/>
          <ac:spMkLst>
            <pc:docMk/>
            <pc:sldMk cId="2526578847" sldId="263"/>
            <ac:spMk id="9" creationId="{E699F32D-CC82-456B-A75F-B22ED633DA2B}"/>
          </ac:spMkLst>
        </pc:spChg>
        <pc:spChg chg="del">
          <ac:chgData name="오 아녜스" userId="1023315cf0e9a5e2" providerId="LiveId" clId="{74F4ACA6-BF2F-4D97-B6D0-D40478F1A88B}" dt="2019-11-28T08:29:40.913" v="54" actId="478"/>
          <ac:spMkLst>
            <pc:docMk/>
            <pc:sldMk cId="2526578847" sldId="263"/>
            <ac:spMk id="10" creationId="{BF8D4A25-AD17-49D9-8685-C33B00D2E0EF}"/>
          </ac:spMkLst>
        </pc:spChg>
        <pc:spChg chg="mod ord">
          <ac:chgData name="오 아녜스" userId="1023315cf0e9a5e2" providerId="LiveId" clId="{74F4ACA6-BF2F-4D97-B6D0-D40478F1A88B}" dt="2019-12-01T06:33:06.449" v="2853" actId="1076"/>
          <ac:spMkLst>
            <pc:docMk/>
            <pc:sldMk cId="2526578847" sldId="263"/>
            <ac:spMk id="11" creationId="{7499CE34-B3E3-4ABF-B205-4D23AEE7F18B}"/>
          </ac:spMkLst>
        </pc:spChg>
        <pc:spChg chg="del">
          <ac:chgData name="오 아녜스" userId="1023315cf0e9a5e2" providerId="LiveId" clId="{74F4ACA6-BF2F-4D97-B6D0-D40478F1A88B}" dt="2019-11-28T08:29:36.509" v="52" actId="478"/>
          <ac:spMkLst>
            <pc:docMk/>
            <pc:sldMk cId="2526578847" sldId="263"/>
            <ac:spMk id="12" creationId="{A1586A44-1A57-4E45-A0F0-BC14A14F07C9}"/>
          </ac:spMkLst>
        </pc:spChg>
        <pc:picChg chg="add del mod">
          <ac:chgData name="오 아녜스" userId="1023315cf0e9a5e2" providerId="LiveId" clId="{74F4ACA6-BF2F-4D97-B6D0-D40478F1A88B}" dt="2019-12-01T06:32:50.110" v="2835" actId="1076"/>
          <ac:picMkLst>
            <pc:docMk/>
            <pc:sldMk cId="2526578847" sldId="263"/>
            <ac:picMk id="13" creationId="{9F3D9D19-2BB0-456D-8174-5174AD6276D0}"/>
          </ac:picMkLst>
        </pc:picChg>
        <pc:picChg chg="del mod">
          <ac:chgData name="오 아녜스" userId="1023315cf0e9a5e2" providerId="LiveId" clId="{74F4ACA6-BF2F-4D97-B6D0-D40478F1A88B}" dt="2019-11-28T08:30:19.395" v="62" actId="478"/>
          <ac:picMkLst>
            <pc:docMk/>
            <pc:sldMk cId="2526578847" sldId="263"/>
            <ac:picMk id="15" creationId="{64D5D063-6A10-46A5-848B-1DB1FE194EDC}"/>
          </ac:picMkLst>
        </pc:picChg>
        <pc:picChg chg="mod">
          <ac:chgData name="오 아녜스" userId="1023315cf0e9a5e2" providerId="LiveId" clId="{74F4ACA6-BF2F-4D97-B6D0-D40478F1A88B}" dt="2019-11-28T08:36:02.200" v="161" actId="1076"/>
          <ac:picMkLst>
            <pc:docMk/>
            <pc:sldMk cId="2526578847" sldId="263"/>
            <ac:picMk id="17" creationId="{B8FBE645-6A31-4684-B741-F9D34127D611}"/>
          </ac:picMkLst>
        </pc:picChg>
        <pc:picChg chg="del mod">
          <ac:chgData name="오 아녜스" userId="1023315cf0e9a5e2" providerId="LiveId" clId="{74F4ACA6-BF2F-4D97-B6D0-D40478F1A88B}" dt="2019-11-28T08:30:01.547" v="56" actId="478"/>
          <ac:picMkLst>
            <pc:docMk/>
            <pc:sldMk cId="2526578847" sldId="263"/>
            <ac:picMk id="18" creationId="{CF1E2E64-1C02-482B-AF01-3AB9545F5539}"/>
          </ac:picMkLst>
        </pc:picChg>
        <pc:picChg chg="del mod">
          <ac:chgData name="오 아녜스" userId="1023315cf0e9a5e2" providerId="LiveId" clId="{74F4ACA6-BF2F-4D97-B6D0-D40478F1A88B}" dt="2019-11-28T08:28:33.747" v="35" actId="478"/>
          <ac:picMkLst>
            <pc:docMk/>
            <pc:sldMk cId="2526578847" sldId="263"/>
            <ac:picMk id="19" creationId="{0BB47F56-436B-4EDE-8801-4E87870D3AA2}"/>
          </ac:picMkLst>
        </pc:picChg>
        <pc:picChg chg="del mod">
          <ac:chgData name="오 아녜스" userId="1023315cf0e9a5e2" providerId="LiveId" clId="{74F4ACA6-BF2F-4D97-B6D0-D40478F1A88B}" dt="2019-11-28T08:32:39.173" v="111" actId="478"/>
          <ac:picMkLst>
            <pc:docMk/>
            <pc:sldMk cId="2526578847" sldId="263"/>
            <ac:picMk id="20" creationId="{F65A4AC2-C0E4-47FF-BD8B-16E523CD8E97}"/>
          </ac:picMkLst>
        </pc:picChg>
        <pc:picChg chg="del mod">
          <ac:chgData name="오 아녜스" userId="1023315cf0e9a5e2" providerId="LiveId" clId="{74F4ACA6-BF2F-4D97-B6D0-D40478F1A88B}" dt="2019-11-28T08:26:28.089" v="19" actId="478"/>
          <ac:picMkLst>
            <pc:docMk/>
            <pc:sldMk cId="2526578847" sldId="263"/>
            <ac:picMk id="21" creationId="{76426548-A19C-41A2-B3C0-165360265D9B}"/>
          </ac:picMkLst>
        </pc:picChg>
        <pc:picChg chg="add mod">
          <ac:chgData name="오 아녜스" userId="1023315cf0e9a5e2" providerId="LiveId" clId="{74F4ACA6-BF2F-4D97-B6D0-D40478F1A88B}" dt="2019-11-28T08:30:40.568" v="73" actId="1076"/>
          <ac:picMkLst>
            <pc:docMk/>
            <pc:sldMk cId="2526578847" sldId="263"/>
            <ac:picMk id="23" creationId="{518626B9-92AE-4117-BF62-17E1AC88DF80}"/>
          </ac:picMkLst>
        </pc:picChg>
        <pc:picChg chg="add del mod">
          <ac:chgData name="오 아녜스" userId="1023315cf0e9a5e2" providerId="LiveId" clId="{74F4ACA6-BF2F-4D97-B6D0-D40478F1A88B}" dt="2019-11-28T08:27:14.345" v="31" actId="478"/>
          <ac:picMkLst>
            <pc:docMk/>
            <pc:sldMk cId="2526578847" sldId="263"/>
            <ac:picMk id="24" creationId="{5AF4F7F0-186E-4BCF-9A5B-E8C42F564282}"/>
          </ac:picMkLst>
        </pc:picChg>
        <pc:picChg chg="add del mod">
          <ac:chgData name="오 아녜스" userId="1023315cf0e9a5e2" providerId="LiveId" clId="{74F4ACA6-BF2F-4D97-B6D0-D40478F1A88B}" dt="2019-11-28T08:28:37.570" v="38" actId="478"/>
          <ac:picMkLst>
            <pc:docMk/>
            <pc:sldMk cId="2526578847" sldId="263"/>
            <ac:picMk id="26" creationId="{985261B8-8344-40DA-B5B7-144B9C5C959E}"/>
          </ac:picMkLst>
        </pc:picChg>
        <pc:picChg chg="add del mod">
          <ac:chgData name="오 아녜스" userId="1023315cf0e9a5e2" providerId="LiveId" clId="{74F4ACA6-BF2F-4D97-B6D0-D40478F1A88B}" dt="2019-11-28T08:31:41.562" v="88" actId="478"/>
          <ac:picMkLst>
            <pc:docMk/>
            <pc:sldMk cId="2526578847" sldId="263"/>
            <ac:picMk id="28" creationId="{45CC1456-4153-4955-B69F-5CC1EC9EE80E}"/>
          </ac:picMkLst>
        </pc:picChg>
        <pc:picChg chg="add mod">
          <ac:chgData name="오 아녜스" userId="1023315cf0e9a5e2" providerId="LiveId" clId="{74F4ACA6-BF2F-4D97-B6D0-D40478F1A88B}" dt="2019-11-28T08:35:56.600" v="160" actId="688"/>
          <ac:picMkLst>
            <pc:docMk/>
            <pc:sldMk cId="2526578847" sldId="263"/>
            <ac:picMk id="29" creationId="{83B12777-2465-4568-97E7-721BFD59782B}"/>
          </ac:picMkLst>
        </pc:picChg>
        <pc:picChg chg="add mod">
          <ac:chgData name="오 아녜스" userId="1023315cf0e9a5e2" providerId="LiveId" clId="{74F4ACA6-BF2F-4D97-B6D0-D40478F1A88B}" dt="2019-11-28T08:35:52.523" v="159" actId="1076"/>
          <ac:picMkLst>
            <pc:docMk/>
            <pc:sldMk cId="2526578847" sldId="263"/>
            <ac:picMk id="30" creationId="{021424F3-356F-4F20-94F8-54BC547E50AA}"/>
          </ac:picMkLst>
        </pc:picChg>
        <pc:picChg chg="add mod">
          <ac:chgData name="오 아녜스" userId="1023315cf0e9a5e2" providerId="LiveId" clId="{74F4ACA6-BF2F-4D97-B6D0-D40478F1A88B}" dt="2019-11-28T08:35:19.976" v="155" actId="1076"/>
          <ac:picMkLst>
            <pc:docMk/>
            <pc:sldMk cId="2526578847" sldId="263"/>
            <ac:picMk id="31" creationId="{2525D9D3-D5F3-4D0F-8954-D2A4EA43A4FD}"/>
          </ac:picMkLst>
        </pc:picChg>
        <pc:picChg chg="add mod">
          <ac:chgData name="오 아녜스" userId="1023315cf0e9a5e2" providerId="LiveId" clId="{74F4ACA6-BF2F-4D97-B6D0-D40478F1A88B}" dt="2019-11-28T08:35:19.976" v="155" actId="1076"/>
          <ac:picMkLst>
            <pc:docMk/>
            <pc:sldMk cId="2526578847" sldId="263"/>
            <ac:picMk id="32" creationId="{009BB494-150C-4E16-9C23-2AF9268F91A6}"/>
          </ac:picMkLst>
        </pc:picChg>
        <pc:picChg chg="add del">
          <ac:chgData name="오 아녜스" userId="1023315cf0e9a5e2" providerId="LiveId" clId="{74F4ACA6-BF2F-4D97-B6D0-D40478F1A88B}" dt="2019-11-28T08:40:15.413" v="206"/>
          <ac:picMkLst>
            <pc:docMk/>
            <pc:sldMk cId="2526578847" sldId="263"/>
            <ac:picMk id="33" creationId="{15EFEDE2-87B0-4EC8-B178-CEDAB1A2DAFF}"/>
          </ac:picMkLst>
        </pc:picChg>
        <pc:picChg chg="add">
          <ac:chgData name="오 아녜스" userId="1023315cf0e9a5e2" providerId="LiveId" clId="{74F4ACA6-BF2F-4D97-B6D0-D40478F1A88B}" dt="2019-11-28T10:47:50.268" v="1791"/>
          <ac:picMkLst>
            <pc:docMk/>
            <pc:sldMk cId="2526578847" sldId="263"/>
            <ac:picMk id="34" creationId="{6C08BD34-75F7-4D77-89CA-B15DCDE16187}"/>
          </ac:picMkLst>
        </pc:picChg>
        <pc:picChg chg="add">
          <ac:chgData name="오 아녜스" userId="1023315cf0e9a5e2" providerId="LiveId" clId="{74F4ACA6-BF2F-4D97-B6D0-D40478F1A88B}" dt="2019-11-28T10:47:50.268" v="1791"/>
          <ac:picMkLst>
            <pc:docMk/>
            <pc:sldMk cId="2526578847" sldId="263"/>
            <ac:picMk id="35" creationId="{ABBB5F96-BE18-43B1-BFBD-121B970DC720}"/>
          </ac:picMkLst>
        </pc:picChg>
        <pc:picChg chg="add">
          <ac:chgData name="오 아녜스" userId="1023315cf0e9a5e2" providerId="LiveId" clId="{74F4ACA6-BF2F-4D97-B6D0-D40478F1A88B}" dt="2019-11-28T10:47:50.268" v="1791"/>
          <ac:picMkLst>
            <pc:docMk/>
            <pc:sldMk cId="2526578847" sldId="263"/>
            <ac:picMk id="36" creationId="{70288EA0-BE50-4C80-918C-32346802A02E}"/>
          </ac:picMkLst>
        </pc:picChg>
        <pc:picChg chg="add">
          <ac:chgData name="오 아녜스" userId="1023315cf0e9a5e2" providerId="LiveId" clId="{74F4ACA6-BF2F-4D97-B6D0-D40478F1A88B}" dt="2019-11-28T10:47:50.268" v="1791"/>
          <ac:picMkLst>
            <pc:docMk/>
            <pc:sldMk cId="2526578847" sldId="263"/>
            <ac:picMk id="37" creationId="{8F28FA0E-5177-422D-AFE0-A0021A5C8F7D}"/>
          </ac:picMkLst>
        </pc:picChg>
        <pc:picChg chg="add">
          <ac:chgData name="오 아녜스" userId="1023315cf0e9a5e2" providerId="LiveId" clId="{74F4ACA6-BF2F-4D97-B6D0-D40478F1A88B}" dt="2019-11-28T10:47:50.268" v="1791"/>
          <ac:picMkLst>
            <pc:docMk/>
            <pc:sldMk cId="2526578847" sldId="263"/>
            <ac:picMk id="38" creationId="{A741DB72-CD8B-4740-9617-1A6FAA0A786F}"/>
          </ac:picMkLst>
        </pc:picChg>
        <pc:picChg chg="add">
          <ac:chgData name="오 아녜스" userId="1023315cf0e9a5e2" providerId="LiveId" clId="{74F4ACA6-BF2F-4D97-B6D0-D40478F1A88B}" dt="2019-11-28T10:47:50.268" v="1791"/>
          <ac:picMkLst>
            <pc:docMk/>
            <pc:sldMk cId="2526578847" sldId="263"/>
            <ac:picMk id="39" creationId="{CE134F16-1136-4FE8-97ED-5693180A279F}"/>
          </ac:picMkLst>
        </pc:picChg>
        <pc:picChg chg="add">
          <ac:chgData name="오 아녜스" userId="1023315cf0e9a5e2" providerId="LiveId" clId="{74F4ACA6-BF2F-4D97-B6D0-D40478F1A88B}" dt="2019-11-28T10:47:50.268" v="1791"/>
          <ac:picMkLst>
            <pc:docMk/>
            <pc:sldMk cId="2526578847" sldId="263"/>
            <ac:picMk id="40" creationId="{8548CFF8-F51C-47AE-856A-A87DD91F1FF1}"/>
          </ac:picMkLst>
        </pc:picChg>
        <pc:picChg chg="add">
          <ac:chgData name="오 아녜스" userId="1023315cf0e9a5e2" providerId="LiveId" clId="{74F4ACA6-BF2F-4D97-B6D0-D40478F1A88B}" dt="2019-11-28T10:47:50.268" v="1791"/>
          <ac:picMkLst>
            <pc:docMk/>
            <pc:sldMk cId="2526578847" sldId="263"/>
            <ac:picMk id="41" creationId="{4C664FDF-4B68-4F6D-B48C-7F5D38C1BB3C}"/>
          </ac:picMkLst>
        </pc:picChg>
      </pc:sldChg>
      <pc:sldChg chg="addSp delSp modSp add">
        <pc:chgData name="오 아녜스" userId="1023315cf0e9a5e2" providerId="LiveId" clId="{74F4ACA6-BF2F-4D97-B6D0-D40478F1A88B}" dt="2019-12-01T05:19:33.083" v="2758" actId="1076"/>
        <pc:sldMkLst>
          <pc:docMk/>
          <pc:sldMk cId="4248084686" sldId="264"/>
        </pc:sldMkLst>
        <pc:spChg chg="mod">
          <ac:chgData name="오 아녜스" userId="1023315cf0e9a5e2" providerId="LiveId" clId="{74F4ACA6-BF2F-4D97-B6D0-D40478F1A88B}" dt="2019-11-28T09:04:09.682" v="638" actId="120"/>
          <ac:spMkLst>
            <pc:docMk/>
            <pc:sldMk cId="4248084686" sldId="264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08:46:33.332" v="377" actId="1076"/>
          <ac:spMkLst>
            <pc:docMk/>
            <pc:sldMk cId="4248084686" sldId="264"/>
            <ac:spMk id="8" creationId="{9C48413F-94E2-4F79-AD9E-59EAAA8746FC}"/>
          </ac:spMkLst>
        </pc:spChg>
        <pc:spChg chg="add del">
          <ac:chgData name="오 아녜스" userId="1023315cf0e9a5e2" providerId="LiveId" clId="{74F4ACA6-BF2F-4D97-B6D0-D40478F1A88B}" dt="2019-11-28T10:34:29.914" v="1587"/>
          <ac:spMkLst>
            <pc:docMk/>
            <pc:sldMk cId="4248084686" sldId="264"/>
            <ac:spMk id="13" creationId="{FB2531BD-0980-4FBD-A649-03154A77E709}"/>
          </ac:spMkLst>
        </pc:spChg>
        <pc:spChg chg="add mod">
          <ac:chgData name="오 아녜스" userId="1023315cf0e9a5e2" providerId="LiveId" clId="{74F4ACA6-BF2F-4D97-B6D0-D40478F1A88B}" dt="2019-11-28T10:37:58.578" v="1652" actId="1076"/>
          <ac:spMkLst>
            <pc:docMk/>
            <pc:sldMk cId="4248084686" sldId="264"/>
            <ac:spMk id="14" creationId="{F5200D56-834F-4790-A66D-FC14DF5CEE43}"/>
          </ac:spMkLst>
        </pc:spChg>
        <pc:spChg chg="add del mod">
          <ac:chgData name="오 아녜스" userId="1023315cf0e9a5e2" providerId="LiveId" clId="{74F4ACA6-BF2F-4D97-B6D0-D40478F1A88B}" dt="2019-11-28T10:38:45.921" v="1674" actId="478"/>
          <ac:spMkLst>
            <pc:docMk/>
            <pc:sldMk cId="4248084686" sldId="264"/>
            <ac:spMk id="16" creationId="{8AF8AB87-3503-4245-B934-D7C10855705A}"/>
          </ac:spMkLst>
        </pc:spChg>
        <pc:spChg chg="add mod">
          <ac:chgData name="오 아녜스" userId="1023315cf0e9a5e2" providerId="LiveId" clId="{74F4ACA6-BF2F-4D97-B6D0-D40478F1A88B}" dt="2019-11-28T10:38:27.674" v="1665" actId="14100"/>
          <ac:spMkLst>
            <pc:docMk/>
            <pc:sldMk cId="4248084686" sldId="264"/>
            <ac:spMk id="17" creationId="{93C4D9C0-338A-48E5-A9C9-24A9504D79F9}"/>
          </ac:spMkLst>
        </pc:spChg>
        <pc:spChg chg="add mod">
          <ac:chgData name="오 아녜스" userId="1023315cf0e9a5e2" providerId="LiveId" clId="{74F4ACA6-BF2F-4D97-B6D0-D40478F1A88B}" dt="2019-11-28T10:38:52.670" v="1676" actId="403"/>
          <ac:spMkLst>
            <pc:docMk/>
            <pc:sldMk cId="4248084686" sldId="264"/>
            <ac:spMk id="18" creationId="{C6520E4F-28E6-4760-A324-FBF745FD05E7}"/>
          </ac:spMkLst>
        </pc:spChg>
        <pc:spChg chg="add mod">
          <ac:chgData name="오 아녜스" userId="1023315cf0e9a5e2" providerId="LiveId" clId="{74F4ACA6-BF2F-4D97-B6D0-D40478F1A88B}" dt="2019-11-28T10:43:16.801" v="1787" actId="20577"/>
          <ac:spMkLst>
            <pc:docMk/>
            <pc:sldMk cId="4248084686" sldId="264"/>
            <ac:spMk id="19" creationId="{A40F5B4C-F0ED-41D1-ABD2-53FC890096FF}"/>
          </ac:spMkLst>
        </pc:spChg>
        <pc:picChg chg="add del mod modCrop">
          <ac:chgData name="오 아녜스" userId="1023315cf0e9a5e2" providerId="LiveId" clId="{74F4ACA6-BF2F-4D97-B6D0-D40478F1A88B}" dt="2019-12-01T05:18:38.559" v="2742" actId="478"/>
          <ac:picMkLst>
            <pc:docMk/>
            <pc:sldMk cId="4248084686" sldId="264"/>
            <ac:picMk id="2" creationId="{7163C865-9D3F-400F-9DC9-2A186094BCB9}"/>
          </ac:picMkLst>
        </pc:picChg>
        <pc:picChg chg="add mod">
          <ac:chgData name="오 아녜스" userId="1023315cf0e9a5e2" providerId="LiveId" clId="{74F4ACA6-BF2F-4D97-B6D0-D40478F1A88B}" dt="2019-11-28T10:42:15.536" v="1739" actId="1076"/>
          <ac:picMkLst>
            <pc:docMk/>
            <pc:sldMk cId="4248084686" sldId="264"/>
            <ac:picMk id="4" creationId="{DCD0F6DF-2BEE-47FA-A295-C5782B8D659B}"/>
          </ac:picMkLst>
        </pc:picChg>
        <pc:picChg chg="add del">
          <ac:chgData name="오 아녜스" userId="1023315cf0e9a5e2" providerId="LiveId" clId="{74F4ACA6-BF2F-4D97-B6D0-D40478F1A88B}" dt="2019-12-01T05:18:35.779" v="2739"/>
          <ac:picMkLst>
            <pc:docMk/>
            <pc:sldMk cId="4248084686" sldId="264"/>
            <ac:picMk id="6" creationId="{0BEED335-630A-4A49-B88B-E99AB444E5AD}"/>
          </ac:picMkLst>
        </pc:picChg>
        <pc:picChg chg="add del mod">
          <ac:chgData name="오 아녜스" userId="1023315cf0e9a5e2" providerId="LiveId" clId="{74F4ACA6-BF2F-4D97-B6D0-D40478F1A88B}" dt="2019-12-01T05:18:51.135" v="2746" actId="478"/>
          <ac:picMkLst>
            <pc:docMk/>
            <pc:sldMk cId="4248084686" sldId="264"/>
            <ac:picMk id="9" creationId="{9CCD3473-8BC4-4A4D-8747-62D890DE5476}"/>
          </ac:picMkLst>
        </pc:picChg>
        <pc:picChg chg="del mod">
          <ac:chgData name="오 아녜스" userId="1023315cf0e9a5e2" providerId="LiveId" clId="{74F4ACA6-BF2F-4D97-B6D0-D40478F1A88B}" dt="2019-11-28T08:46:05.397" v="365" actId="478"/>
          <ac:picMkLst>
            <pc:docMk/>
            <pc:sldMk cId="4248084686" sldId="264"/>
            <ac:picMk id="9" creationId="{BD75862C-D331-4373-9FB3-05E4D8068FF4}"/>
          </ac:picMkLst>
        </pc:picChg>
        <pc:picChg chg="add del mod">
          <ac:chgData name="오 아녜스" userId="1023315cf0e9a5e2" providerId="LiveId" clId="{74F4ACA6-BF2F-4D97-B6D0-D40478F1A88B}" dt="2019-12-01T05:18:39.647" v="2743" actId="478"/>
          <ac:picMkLst>
            <pc:docMk/>
            <pc:sldMk cId="4248084686" sldId="264"/>
            <ac:picMk id="12" creationId="{7BD9CBB1-5407-41BA-91D6-23E11BAB9F49}"/>
          </ac:picMkLst>
        </pc:picChg>
        <pc:picChg chg="add del mod">
          <ac:chgData name="오 아녜스" userId="1023315cf0e9a5e2" providerId="LiveId" clId="{74F4ACA6-BF2F-4D97-B6D0-D40478F1A88B}" dt="2019-12-01T05:19:05.100" v="2749" actId="478"/>
          <ac:picMkLst>
            <pc:docMk/>
            <pc:sldMk cId="4248084686" sldId="264"/>
            <ac:picMk id="13" creationId="{2F41BB5D-2E79-4071-AFEA-56D75E30BBDF}"/>
          </ac:picMkLst>
        </pc:picChg>
        <pc:picChg chg="add mod ord">
          <ac:chgData name="오 아녜스" userId="1023315cf0e9a5e2" providerId="LiveId" clId="{74F4ACA6-BF2F-4D97-B6D0-D40478F1A88B}" dt="2019-11-28T10:37:21.763" v="1639" actId="1076"/>
          <ac:picMkLst>
            <pc:docMk/>
            <pc:sldMk cId="4248084686" sldId="264"/>
            <ac:picMk id="15" creationId="{DB45287F-65BC-48AD-8878-9AE0208E1678}"/>
          </ac:picMkLst>
        </pc:picChg>
        <pc:picChg chg="add mod modCrop">
          <ac:chgData name="오 아녜스" userId="1023315cf0e9a5e2" providerId="LiveId" clId="{74F4ACA6-BF2F-4D97-B6D0-D40478F1A88B}" dt="2019-12-01T05:19:33.083" v="2758" actId="1076"/>
          <ac:picMkLst>
            <pc:docMk/>
            <pc:sldMk cId="4248084686" sldId="264"/>
            <ac:picMk id="16" creationId="{5B4E34DC-B745-4631-847C-97152E29F5B1}"/>
          </ac:picMkLst>
        </pc:picChg>
      </pc:sldChg>
      <pc:sldChg chg="addSp delSp modSp add del modNotesTx">
        <pc:chgData name="오 아녜스" userId="1023315cf0e9a5e2" providerId="LiveId" clId="{74F4ACA6-BF2F-4D97-B6D0-D40478F1A88B}" dt="2019-12-01T06:32:16.723" v="2806" actId="2696"/>
        <pc:sldMkLst>
          <pc:docMk/>
          <pc:sldMk cId="1776921757" sldId="265"/>
        </pc:sldMkLst>
        <pc:spChg chg="mod">
          <ac:chgData name="오 아녜스" userId="1023315cf0e9a5e2" providerId="LiveId" clId="{74F4ACA6-BF2F-4D97-B6D0-D40478F1A88B}" dt="2019-11-28T09:04:06.315" v="637" actId="120"/>
          <ac:spMkLst>
            <pc:docMk/>
            <pc:sldMk cId="1776921757" sldId="265"/>
            <ac:spMk id="3" creationId="{16953E09-ADCE-4A32-9675-792F3E0D0903}"/>
          </ac:spMkLst>
        </pc:spChg>
        <pc:spChg chg="del">
          <ac:chgData name="오 아녜스" userId="1023315cf0e9a5e2" providerId="LiveId" clId="{74F4ACA6-BF2F-4D97-B6D0-D40478F1A88B}" dt="2019-11-28T08:47:51.747" v="435" actId="478"/>
          <ac:spMkLst>
            <pc:docMk/>
            <pc:sldMk cId="1776921757" sldId="265"/>
            <ac:spMk id="8" creationId="{9C48413F-94E2-4F79-AD9E-59EAAA8746FC}"/>
          </ac:spMkLst>
        </pc:spChg>
        <pc:spChg chg="mod">
          <ac:chgData name="오 아녜스" userId="1023315cf0e9a5e2" providerId="LiveId" clId="{74F4ACA6-BF2F-4D97-B6D0-D40478F1A88B}" dt="2019-11-28T08:47:47.663" v="434" actId="20577"/>
          <ac:spMkLst>
            <pc:docMk/>
            <pc:sldMk cId="1776921757" sldId="265"/>
            <ac:spMk id="10" creationId="{6B609D5F-E36F-4D55-BD2D-88DA00AE852A}"/>
          </ac:spMkLst>
        </pc:spChg>
        <pc:spChg chg="add del mod">
          <ac:chgData name="오 아녜스" userId="1023315cf0e9a5e2" providerId="LiveId" clId="{74F4ACA6-BF2F-4D97-B6D0-D40478F1A88B}" dt="2019-11-28T08:47:20.577" v="389" actId="478"/>
          <ac:spMkLst>
            <pc:docMk/>
            <pc:sldMk cId="1776921757" sldId="265"/>
            <ac:spMk id="12" creationId="{8E54AC78-7C4A-4058-98EC-F8052D32835D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13" creationId="{44AB70DC-8580-481C-8377-DA52CFB5EE48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14" creationId="{A976ADB6-24D8-46E7-AC18-2C126C32F8A2}"/>
          </ac:spMkLst>
        </pc:spChg>
        <pc:spChg chg="add del mod">
          <ac:chgData name="오 아녜스" userId="1023315cf0e9a5e2" providerId="LiveId" clId="{74F4ACA6-BF2F-4D97-B6D0-D40478F1A88B}" dt="2019-11-28T08:51:20.198" v="475" actId="478"/>
          <ac:spMkLst>
            <pc:docMk/>
            <pc:sldMk cId="1776921757" sldId="265"/>
            <ac:spMk id="15" creationId="{AEB57967-771A-4A7F-A24A-08866A6A4208}"/>
          </ac:spMkLst>
        </pc:spChg>
        <pc:spChg chg="add del mod">
          <ac:chgData name="오 아녜스" userId="1023315cf0e9a5e2" providerId="LiveId" clId="{74F4ACA6-BF2F-4D97-B6D0-D40478F1A88B}" dt="2019-11-28T08:51:09.340" v="465" actId="478"/>
          <ac:spMkLst>
            <pc:docMk/>
            <pc:sldMk cId="1776921757" sldId="265"/>
            <ac:spMk id="16" creationId="{FAEB6DCB-7845-4C1B-A731-DD1665F2C392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17" creationId="{1C45B73E-C8F1-40CA-B84B-C3E65B5BB09F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18" creationId="{5B84244B-E986-4662-ADFC-8A9AD74D9A0B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19" creationId="{FDB0C4D1-3648-467B-A47D-E48EE0086BE5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20" creationId="{E92CDC6D-A814-449A-8FD0-EBC7C2C6C115}"/>
          </ac:spMkLst>
        </pc:spChg>
        <pc:spChg chg="add del mod">
          <ac:chgData name="오 아녜스" userId="1023315cf0e9a5e2" providerId="LiveId" clId="{74F4ACA6-BF2F-4D97-B6D0-D40478F1A88B}" dt="2019-11-28T08:51:11.691" v="467" actId="478"/>
          <ac:spMkLst>
            <pc:docMk/>
            <pc:sldMk cId="1776921757" sldId="265"/>
            <ac:spMk id="21" creationId="{CFC99E14-4200-4340-9884-C49B218F3A68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22" creationId="{033DDA91-827B-4CE6-8F6B-86F8B295E3D5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23" creationId="{467B68ED-E161-42B9-ACC9-9979FA2B002E}"/>
          </ac:spMkLst>
        </pc:spChg>
        <pc:spChg chg="add del mod">
          <ac:chgData name="오 아녜스" userId="1023315cf0e9a5e2" providerId="LiveId" clId="{74F4ACA6-BF2F-4D97-B6D0-D40478F1A88B}" dt="2019-11-28T08:51:15.398" v="472" actId="478"/>
          <ac:spMkLst>
            <pc:docMk/>
            <pc:sldMk cId="1776921757" sldId="265"/>
            <ac:spMk id="24" creationId="{27D17511-FB5F-4259-8413-9DEC01DCF24D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25" creationId="{62E5932F-351B-4BE5-9F00-5E9D99B2A5AE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26" creationId="{DBAB10BD-0C3C-44A9-8B74-A8EBEDB45754}"/>
          </ac:spMkLst>
        </pc:spChg>
        <pc:spChg chg="add del mod">
          <ac:chgData name="오 아녜스" userId="1023315cf0e9a5e2" providerId="LiveId" clId="{74F4ACA6-BF2F-4D97-B6D0-D40478F1A88B}" dt="2019-11-28T08:51:13.773" v="471" actId="478"/>
          <ac:spMkLst>
            <pc:docMk/>
            <pc:sldMk cId="1776921757" sldId="265"/>
            <ac:spMk id="27" creationId="{62D4C48D-340F-4DA3-9FF9-A34C78F8EEF3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28" creationId="{076EA4EB-2EF7-412F-947C-E6EDB3040309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29" creationId="{4CF08C67-1321-40BA-8F14-45BA45E7AA0A}"/>
          </ac:spMkLst>
        </pc:spChg>
        <pc:spChg chg="add del mod">
          <ac:chgData name="오 아녜스" userId="1023315cf0e9a5e2" providerId="LiveId" clId="{74F4ACA6-BF2F-4D97-B6D0-D40478F1A88B}" dt="2019-11-28T08:51:11.696" v="469"/>
          <ac:spMkLst>
            <pc:docMk/>
            <pc:sldMk cId="1776921757" sldId="265"/>
            <ac:spMk id="30" creationId="{8DACE822-E87B-437E-9617-635C119A7B78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31" creationId="{270C6E20-5C2A-4C51-87D7-D7EE45AAFC26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32" creationId="{7D0B7CF2-39C7-4F14-8999-30A155E9859E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33" creationId="{6C14AE46-A890-46E5-8FAC-2776D706A8FE}"/>
          </ac:spMkLst>
        </pc:spChg>
        <pc:spChg chg="add del mod">
          <ac:chgData name="오 아녜스" userId="1023315cf0e9a5e2" providerId="LiveId" clId="{74F4ACA6-BF2F-4D97-B6D0-D40478F1A88B}" dt="2019-11-28T08:51:18.946" v="474" actId="478"/>
          <ac:spMkLst>
            <pc:docMk/>
            <pc:sldMk cId="1776921757" sldId="265"/>
            <ac:spMk id="34" creationId="{B5F5C5EE-8656-483E-BB79-C43993D3399A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35" creationId="{5E504277-676C-4E10-B632-AAE1796908CB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36" creationId="{54EB217D-9CA0-4C5A-8453-42B9F272D2CE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37" creationId="{51D47383-B589-4372-9C15-76A7FFBB0B43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38" creationId="{64BC804C-EC55-445E-B543-50113F6563A9}"/>
          </ac:spMkLst>
        </pc:spChg>
        <pc:spChg chg="add del mod">
          <ac:chgData name="오 아녜스" userId="1023315cf0e9a5e2" providerId="LiveId" clId="{74F4ACA6-BF2F-4D97-B6D0-D40478F1A88B}" dt="2019-11-28T08:51:17.831" v="473" actId="478"/>
          <ac:spMkLst>
            <pc:docMk/>
            <pc:sldMk cId="1776921757" sldId="265"/>
            <ac:spMk id="39" creationId="{4E34E0EA-B106-430E-B4FB-5E603EF34C86}"/>
          </ac:spMkLst>
        </pc:spChg>
        <pc:spChg chg="add mod">
          <ac:chgData name="오 아녜스" userId="1023315cf0e9a5e2" providerId="LiveId" clId="{74F4ACA6-BF2F-4D97-B6D0-D40478F1A88B}" dt="2019-11-28T09:03:34.343" v="619" actId="1076"/>
          <ac:spMkLst>
            <pc:docMk/>
            <pc:sldMk cId="1776921757" sldId="265"/>
            <ac:spMk id="40" creationId="{6079BD4A-5C78-4926-B89B-C9A7E0BFBAA3}"/>
          </ac:spMkLst>
        </pc:spChg>
        <pc:spChg chg="mod">
          <ac:chgData name="오 아녜스" userId="1023315cf0e9a5e2" providerId="LiveId" clId="{74F4ACA6-BF2F-4D97-B6D0-D40478F1A88B}" dt="2019-11-28T08:52:49.572" v="509"/>
          <ac:spMkLst>
            <pc:docMk/>
            <pc:sldMk cId="1776921757" sldId="265"/>
            <ac:spMk id="43" creationId="{506DD487-1BF8-42CD-B6FB-BC42CB956F4C}"/>
          </ac:spMkLst>
        </pc:spChg>
        <pc:spChg chg="add mod">
          <ac:chgData name="오 아녜스" userId="1023315cf0e9a5e2" providerId="LiveId" clId="{74F4ACA6-BF2F-4D97-B6D0-D40478F1A88B}" dt="2019-11-28T09:03:34.343" v="619" actId="1076"/>
          <ac:spMkLst>
            <pc:docMk/>
            <pc:sldMk cId="1776921757" sldId="265"/>
            <ac:spMk id="44" creationId="{D12B22FA-59AB-4961-9FC5-ED329029A245}"/>
          </ac:spMkLst>
        </pc:spChg>
        <pc:spChg chg="mod">
          <ac:chgData name="오 아녜스" userId="1023315cf0e9a5e2" providerId="LiveId" clId="{74F4ACA6-BF2F-4D97-B6D0-D40478F1A88B}" dt="2019-11-28T08:52:53.518" v="526"/>
          <ac:spMkLst>
            <pc:docMk/>
            <pc:sldMk cId="1776921757" sldId="265"/>
            <ac:spMk id="47" creationId="{8C44C5C8-44CD-4F12-9FF9-B71E5E7DCE0D}"/>
          </ac:spMkLst>
        </pc:spChg>
        <pc:spChg chg="add mod">
          <ac:chgData name="오 아녜스" userId="1023315cf0e9a5e2" providerId="LiveId" clId="{74F4ACA6-BF2F-4D97-B6D0-D40478F1A88B}" dt="2019-11-28T09:03:34.343" v="619" actId="1076"/>
          <ac:spMkLst>
            <pc:docMk/>
            <pc:sldMk cId="1776921757" sldId="265"/>
            <ac:spMk id="48" creationId="{2665A6C1-9B1E-4A14-8C22-FF2BF9949757}"/>
          </ac:spMkLst>
        </pc:spChg>
        <pc:spChg chg="mod">
          <ac:chgData name="오 아녜스" userId="1023315cf0e9a5e2" providerId="LiveId" clId="{74F4ACA6-BF2F-4D97-B6D0-D40478F1A88B}" dt="2019-11-28T08:52:24.076" v="486" actId="1076"/>
          <ac:spMkLst>
            <pc:docMk/>
            <pc:sldMk cId="1776921757" sldId="265"/>
            <ac:spMk id="50" creationId="{5CE38770-F11B-438A-8CAB-C8561D7005EE}"/>
          </ac:spMkLst>
        </pc:spChg>
        <pc:spChg chg="mod">
          <ac:chgData name="오 아녜스" userId="1023315cf0e9a5e2" providerId="LiveId" clId="{74F4ACA6-BF2F-4D97-B6D0-D40478F1A88B}" dt="2019-11-28T08:52:57.539" v="544"/>
          <ac:spMkLst>
            <pc:docMk/>
            <pc:sldMk cId="1776921757" sldId="265"/>
            <ac:spMk id="51" creationId="{0D2DF708-7FBC-4C8A-9562-D1EA68A7F528}"/>
          </ac:spMkLst>
        </pc:spChg>
        <pc:spChg chg="add del mod">
          <ac:chgData name="오 아녜스" userId="1023315cf0e9a5e2" providerId="LiveId" clId="{74F4ACA6-BF2F-4D97-B6D0-D40478F1A88B}" dt="2019-11-28T08:52:32.502" v="489" actId="478"/>
          <ac:spMkLst>
            <pc:docMk/>
            <pc:sldMk cId="1776921757" sldId="265"/>
            <ac:spMk id="52" creationId="{F08D8E4B-00A1-4021-BFF1-BCAB4A6D63BA}"/>
          </ac:spMkLst>
        </pc:spChg>
        <pc:spChg chg="add mod">
          <ac:chgData name="오 아녜스" userId="1023315cf0e9a5e2" providerId="LiveId" clId="{74F4ACA6-BF2F-4D97-B6D0-D40478F1A88B}" dt="2019-11-28T09:03:34.343" v="619" actId="1076"/>
          <ac:spMkLst>
            <pc:docMk/>
            <pc:sldMk cId="1776921757" sldId="265"/>
            <ac:spMk id="56" creationId="{75FE5EC9-4454-4C4D-90DC-73C0D1FA9DDD}"/>
          </ac:spMkLst>
        </pc:spChg>
        <pc:spChg chg="mod">
          <ac:chgData name="오 아녜스" userId="1023315cf0e9a5e2" providerId="LiveId" clId="{74F4ACA6-BF2F-4D97-B6D0-D40478F1A88B}" dt="2019-11-28T08:53:03.638" v="556"/>
          <ac:spMkLst>
            <pc:docMk/>
            <pc:sldMk cId="1776921757" sldId="265"/>
            <ac:spMk id="59" creationId="{B9CE4ED1-99EB-44B9-A6D9-28ADDA118FD5}"/>
          </ac:spMkLst>
        </pc:spChg>
        <pc:spChg chg="add mod ord">
          <ac:chgData name="오 아녜스" userId="1023315cf0e9a5e2" providerId="LiveId" clId="{74F4ACA6-BF2F-4D97-B6D0-D40478F1A88B}" dt="2019-11-28T09:03:34.343" v="619" actId="1076"/>
          <ac:spMkLst>
            <pc:docMk/>
            <pc:sldMk cId="1776921757" sldId="265"/>
            <ac:spMk id="69" creationId="{BFCCB05E-D818-48C8-95FE-70F0C0C5BFF9}"/>
          </ac:spMkLst>
        </pc:spChg>
        <pc:spChg chg="add mod">
          <ac:chgData name="오 아녜스" userId="1023315cf0e9a5e2" providerId="LiveId" clId="{74F4ACA6-BF2F-4D97-B6D0-D40478F1A88B}" dt="2019-11-28T09:03:34.343" v="619" actId="1076"/>
          <ac:spMkLst>
            <pc:docMk/>
            <pc:sldMk cId="1776921757" sldId="265"/>
            <ac:spMk id="70" creationId="{A8D34696-31AF-4129-A4A4-4BD97D6E025C}"/>
          </ac:spMkLst>
        </pc:spChg>
        <pc:spChg chg="add mod">
          <ac:chgData name="오 아녜스" userId="1023315cf0e9a5e2" providerId="LiveId" clId="{74F4ACA6-BF2F-4D97-B6D0-D40478F1A88B}" dt="2019-11-28T09:03:34.343" v="619" actId="1076"/>
          <ac:spMkLst>
            <pc:docMk/>
            <pc:sldMk cId="1776921757" sldId="265"/>
            <ac:spMk id="71" creationId="{E3AB82CD-C670-4165-A699-26895C7AAB4A}"/>
          </ac:spMkLst>
        </pc:spChg>
        <pc:spChg chg="add mod">
          <ac:chgData name="오 아녜스" userId="1023315cf0e9a5e2" providerId="LiveId" clId="{74F4ACA6-BF2F-4D97-B6D0-D40478F1A88B}" dt="2019-11-28T11:22:33.220" v="1976" actId="1076"/>
          <ac:spMkLst>
            <pc:docMk/>
            <pc:sldMk cId="1776921757" sldId="265"/>
            <ac:spMk id="72" creationId="{FFFB84FA-31AB-4114-99CE-F9E2C8637E39}"/>
          </ac:spMkLst>
        </pc:spChg>
        <pc:spChg chg="add mod">
          <ac:chgData name="오 아녜스" userId="1023315cf0e9a5e2" providerId="LiveId" clId="{74F4ACA6-BF2F-4D97-B6D0-D40478F1A88B}" dt="2019-11-28T11:03:53.896" v="1920" actId="12789"/>
          <ac:spMkLst>
            <pc:docMk/>
            <pc:sldMk cId="1776921757" sldId="265"/>
            <ac:spMk id="73" creationId="{39440186-BFDE-4003-91F6-1E6338D0E764}"/>
          </ac:spMkLst>
        </pc:spChg>
        <pc:spChg chg="add mod">
          <ac:chgData name="오 아녜스" userId="1023315cf0e9a5e2" providerId="LiveId" clId="{74F4ACA6-BF2F-4D97-B6D0-D40478F1A88B}" dt="2019-11-28T11:03:46.960" v="1919" actId="12789"/>
          <ac:spMkLst>
            <pc:docMk/>
            <pc:sldMk cId="1776921757" sldId="265"/>
            <ac:spMk id="74" creationId="{D03CADEA-CCA3-4EF4-A1ED-B8F8C0D6CD41}"/>
          </ac:spMkLst>
        </pc:spChg>
        <pc:spChg chg="add mod">
          <ac:chgData name="오 아녜스" userId="1023315cf0e9a5e2" providerId="LiveId" clId="{74F4ACA6-BF2F-4D97-B6D0-D40478F1A88B}" dt="2019-11-28T11:05:04.915" v="1948" actId="1076"/>
          <ac:spMkLst>
            <pc:docMk/>
            <pc:sldMk cId="1776921757" sldId="265"/>
            <ac:spMk id="75" creationId="{D24D283B-2B48-4BE4-A57A-0F05E06B3808}"/>
          </ac:spMkLst>
        </pc:spChg>
        <pc:spChg chg="add mod">
          <ac:chgData name="오 아녜스" userId="1023315cf0e9a5e2" providerId="LiveId" clId="{74F4ACA6-BF2F-4D97-B6D0-D40478F1A88B}" dt="2019-11-28T11:03:53.896" v="1920" actId="12789"/>
          <ac:spMkLst>
            <pc:docMk/>
            <pc:sldMk cId="1776921757" sldId="265"/>
            <ac:spMk id="76" creationId="{8C55A683-11F9-4341-AE25-4B5568C100CB}"/>
          </ac:spMkLst>
        </pc:spChg>
        <pc:spChg chg="add mod">
          <ac:chgData name="오 아녜스" userId="1023315cf0e9a5e2" providerId="LiveId" clId="{74F4ACA6-BF2F-4D97-B6D0-D40478F1A88B}" dt="2019-11-28T11:04:11.716" v="1924" actId="12789"/>
          <ac:spMkLst>
            <pc:docMk/>
            <pc:sldMk cId="1776921757" sldId="265"/>
            <ac:spMk id="77" creationId="{3E3C14AF-66BF-4947-83EE-C3F44D3B4220}"/>
          </ac:spMkLst>
        </pc:spChg>
        <pc:spChg chg="add mod">
          <ac:chgData name="오 아녜스" userId="1023315cf0e9a5e2" providerId="LiveId" clId="{74F4ACA6-BF2F-4D97-B6D0-D40478F1A88B}" dt="2019-11-28T11:23:29.362" v="2043" actId="1038"/>
          <ac:spMkLst>
            <pc:docMk/>
            <pc:sldMk cId="1776921757" sldId="265"/>
            <ac:spMk id="78" creationId="{BED47C5F-12DD-4FF6-A58F-FB3DB2695E7C}"/>
          </ac:spMkLst>
        </pc:spChg>
        <pc:spChg chg="add mod">
          <ac:chgData name="오 아녜스" userId="1023315cf0e9a5e2" providerId="LiveId" clId="{74F4ACA6-BF2F-4D97-B6D0-D40478F1A88B}" dt="2019-11-28T11:04:58.047" v="1946" actId="1037"/>
          <ac:spMkLst>
            <pc:docMk/>
            <pc:sldMk cId="1776921757" sldId="265"/>
            <ac:spMk id="79" creationId="{613EBA67-B95A-4799-B736-44527ABC0B26}"/>
          </ac:spMkLst>
        </pc:spChg>
        <pc:spChg chg="add mod">
          <ac:chgData name="오 아녜스" userId="1023315cf0e9a5e2" providerId="LiveId" clId="{74F4ACA6-BF2F-4D97-B6D0-D40478F1A88B}" dt="2019-11-28T11:23:08.260" v="2012" actId="1038"/>
          <ac:spMkLst>
            <pc:docMk/>
            <pc:sldMk cId="1776921757" sldId="265"/>
            <ac:spMk id="80" creationId="{B2930531-10CB-4C17-BFA0-06DE4438C591}"/>
          </ac:spMkLst>
        </pc:spChg>
        <pc:grpChg chg="add mod">
          <ac:chgData name="오 아녜스" userId="1023315cf0e9a5e2" providerId="LiveId" clId="{74F4ACA6-BF2F-4D97-B6D0-D40478F1A88B}" dt="2019-11-28T09:03:34.343" v="619" actId="1076"/>
          <ac:grpSpMkLst>
            <pc:docMk/>
            <pc:sldMk cId="1776921757" sldId="265"/>
            <ac:grpSpMk id="41" creationId="{881AC46B-7CFC-4E4D-A32A-3145382D64C0}"/>
          </ac:grpSpMkLst>
        </pc:grpChg>
        <pc:grpChg chg="add mod">
          <ac:chgData name="오 아녜스" userId="1023315cf0e9a5e2" providerId="LiveId" clId="{74F4ACA6-BF2F-4D97-B6D0-D40478F1A88B}" dt="2019-11-28T09:03:34.343" v="619" actId="1076"/>
          <ac:grpSpMkLst>
            <pc:docMk/>
            <pc:sldMk cId="1776921757" sldId="265"/>
            <ac:grpSpMk id="45" creationId="{2D87C0E9-08D7-4187-B102-0A342286C4C6}"/>
          </ac:grpSpMkLst>
        </pc:grpChg>
        <pc:grpChg chg="add mod">
          <ac:chgData name="오 아녜스" userId="1023315cf0e9a5e2" providerId="LiveId" clId="{74F4ACA6-BF2F-4D97-B6D0-D40478F1A88B}" dt="2019-11-28T09:03:34.343" v="619" actId="1076"/>
          <ac:grpSpMkLst>
            <pc:docMk/>
            <pc:sldMk cId="1776921757" sldId="265"/>
            <ac:grpSpMk id="49" creationId="{259C0E5A-8BB3-49EB-A8A7-AB9BFA1CBB30}"/>
          </ac:grpSpMkLst>
        </pc:grpChg>
        <pc:grpChg chg="add del mod">
          <ac:chgData name="오 아녜스" userId="1023315cf0e9a5e2" providerId="LiveId" clId="{74F4ACA6-BF2F-4D97-B6D0-D40478F1A88B}" dt="2019-11-28T08:52:32.502" v="489" actId="478"/>
          <ac:grpSpMkLst>
            <pc:docMk/>
            <pc:sldMk cId="1776921757" sldId="265"/>
            <ac:grpSpMk id="53" creationId="{A81E9DD2-CD4B-47E5-BACF-32B722700CFD}"/>
          </ac:grpSpMkLst>
        </pc:grpChg>
        <pc:grpChg chg="add mod">
          <ac:chgData name="오 아녜스" userId="1023315cf0e9a5e2" providerId="LiveId" clId="{74F4ACA6-BF2F-4D97-B6D0-D40478F1A88B}" dt="2019-11-28T09:03:34.343" v="619" actId="1076"/>
          <ac:grpSpMkLst>
            <pc:docMk/>
            <pc:sldMk cId="1776921757" sldId="265"/>
            <ac:grpSpMk id="57" creationId="{9E213AF7-D719-4D6F-9632-6ACAA0DEAB08}"/>
          </ac:grpSpMkLst>
        </pc:grpChg>
        <pc:picChg chg="add mod">
          <ac:chgData name="오 아녜스" userId="1023315cf0e9a5e2" providerId="LiveId" clId="{74F4ACA6-BF2F-4D97-B6D0-D40478F1A88B}" dt="2019-11-28T09:03:34.343" v="619" actId="1076"/>
          <ac:picMkLst>
            <pc:docMk/>
            <pc:sldMk cId="1776921757" sldId="265"/>
            <ac:picMk id="4" creationId="{0778C5E5-FC1D-45B0-AE71-93A70DE4F94E}"/>
          </ac:picMkLst>
        </pc:picChg>
        <pc:picChg chg="del">
          <ac:chgData name="오 아녜스" userId="1023315cf0e9a5e2" providerId="LiveId" clId="{74F4ACA6-BF2F-4D97-B6D0-D40478F1A88B}" dt="2019-11-28T08:47:00.813" v="380" actId="478"/>
          <ac:picMkLst>
            <pc:docMk/>
            <pc:sldMk cId="1776921757" sldId="265"/>
            <ac:picMk id="9" creationId="{BD75862C-D331-4373-9FB3-05E4D8068FF4}"/>
          </ac:picMkLst>
        </pc:picChg>
        <pc:picChg chg="add del mod">
          <ac:chgData name="오 아녜스" userId="1023315cf0e9a5e2" providerId="LiveId" clId="{74F4ACA6-BF2F-4D97-B6D0-D40478F1A88B}" dt="2019-11-28T09:00:06.821" v="581" actId="478"/>
          <ac:picMkLst>
            <pc:docMk/>
            <pc:sldMk cId="1776921757" sldId="265"/>
            <ac:picMk id="60" creationId="{48D59171-C44B-41B7-ACB0-1EA010CA3581}"/>
          </ac:picMkLst>
        </pc:picChg>
        <pc:picChg chg="add mod">
          <ac:chgData name="오 아녜스" userId="1023315cf0e9a5e2" providerId="LiveId" clId="{74F4ACA6-BF2F-4D97-B6D0-D40478F1A88B}" dt="2019-11-28T09:03:34.343" v="619" actId="1076"/>
          <ac:picMkLst>
            <pc:docMk/>
            <pc:sldMk cId="1776921757" sldId="265"/>
            <ac:picMk id="61" creationId="{68B6C9D0-5C07-4A47-8FB3-2BD42F720ACC}"/>
          </ac:picMkLst>
        </pc:picChg>
        <pc:picChg chg="add mod">
          <ac:chgData name="오 아녜스" userId="1023315cf0e9a5e2" providerId="LiveId" clId="{74F4ACA6-BF2F-4D97-B6D0-D40478F1A88B}" dt="2019-11-28T09:03:34.343" v="619" actId="1076"/>
          <ac:picMkLst>
            <pc:docMk/>
            <pc:sldMk cId="1776921757" sldId="265"/>
            <ac:picMk id="63" creationId="{02710EE5-9389-4B7D-BCF5-1310D2F98018}"/>
          </ac:picMkLst>
        </pc:picChg>
        <pc:picChg chg="add mod">
          <ac:chgData name="오 아녜스" userId="1023315cf0e9a5e2" providerId="LiveId" clId="{74F4ACA6-BF2F-4D97-B6D0-D40478F1A88B}" dt="2019-11-28T09:03:34.343" v="619" actId="1076"/>
          <ac:picMkLst>
            <pc:docMk/>
            <pc:sldMk cId="1776921757" sldId="265"/>
            <ac:picMk id="64" creationId="{DC799980-30E4-44E4-92D8-B2E762D19675}"/>
          </ac:picMkLst>
        </pc:picChg>
        <pc:picChg chg="add mod">
          <ac:chgData name="오 아녜스" userId="1023315cf0e9a5e2" providerId="LiveId" clId="{74F4ACA6-BF2F-4D97-B6D0-D40478F1A88B}" dt="2019-11-28T09:03:34.343" v="619" actId="1076"/>
          <ac:picMkLst>
            <pc:docMk/>
            <pc:sldMk cId="1776921757" sldId="265"/>
            <ac:picMk id="66" creationId="{976006BB-1CE8-47F2-97E0-67B73B9DB73F}"/>
          </ac:picMkLst>
        </pc:picChg>
        <pc:picChg chg="add mod">
          <ac:chgData name="오 아녜스" userId="1023315cf0e9a5e2" providerId="LiveId" clId="{74F4ACA6-BF2F-4D97-B6D0-D40478F1A88B}" dt="2019-11-28T09:03:34.343" v="619" actId="1076"/>
          <ac:picMkLst>
            <pc:docMk/>
            <pc:sldMk cId="1776921757" sldId="265"/>
            <ac:picMk id="68" creationId="{0A025432-1893-42CE-84B8-921E86B0858C}"/>
          </ac:picMkLst>
        </pc:picChg>
        <pc:picChg chg="add mod">
          <ac:chgData name="오 아녜스" userId="1023315cf0e9a5e2" providerId="LiveId" clId="{74F4ACA6-BF2F-4D97-B6D0-D40478F1A88B}" dt="2019-11-28T11:04:05.065" v="1923" actId="12789"/>
          <ac:picMkLst>
            <pc:docMk/>
            <pc:sldMk cId="1776921757" sldId="265"/>
            <ac:picMk id="81" creationId="{CE2B36A6-B2B7-4DF7-A3F1-571999D0A27F}"/>
          </ac:picMkLst>
        </pc:picChg>
        <pc:picChg chg="add mod">
          <ac:chgData name="오 아녜스" userId="1023315cf0e9a5e2" providerId="LiveId" clId="{74F4ACA6-BF2F-4D97-B6D0-D40478F1A88B}" dt="2019-11-28T11:04:00.148" v="1922" actId="12789"/>
          <ac:picMkLst>
            <pc:docMk/>
            <pc:sldMk cId="1776921757" sldId="265"/>
            <ac:picMk id="82" creationId="{036CF514-7754-4D94-8963-304D80EAF531}"/>
          </ac:picMkLst>
        </pc:picChg>
        <pc:picChg chg="add mod">
          <ac:chgData name="오 아녜스" userId="1023315cf0e9a5e2" providerId="LiveId" clId="{74F4ACA6-BF2F-4D97-B6D0-D40478F1A88B}" dt="2019-11-28T11:04:00.148" v="1922" actId="12789"/>
          <ac:picMkLst>
            <pc:docMk/>
            <pc:sldMk cId="1776921757" sldId="265"/>
            <ac:picMk id="83" creationId="{AFE40681-0554-4168-9427-B052E8C5BA28}"/>
          </ac:picMkLst>
        </pc:picChg>
        <pc:picChg chg="add mod">
          <ac:chgData name="오 아녜스" userId="1023315cf0e9a5e2" providerId="LiveId" clId="{74F4ACA6-BF2F-4D97-B6D0-D40478F1A88B}" dt="2019-11-28T11:04:05.065" v="1923" actId="12789"/>
          <ac:picMkLst>
            <pc:docMk/>
            <pc:sldMk cId="1776921757" sldId="265"/>
            <ac:picMk id="84" creationId="{5500253B-26AE-40AC-8322-B7A8DBFBE371}"/>
          </ac:picMkLst>
        </pc:picChg>
        <pc:cxnChg chg="mod">
          <ac:chgData name="오 아녜스" userId="1023315cf0e9a5e2" providerId="LiveId" clId="{74F4ACA6-BF2F-4D97-B6D0-D40478F1A88B}" dt="2019-11-28T08:52:30.399" v="488" actId="1076"/>
          <ac:cxnSpMkLst>
            <pc:docMk/>
            <pc:sldMk cId="1776921757" sldId="265"/>
            <ac:cxnSpMk id="7" creationId="{517A71A2-D7FF-4103-B4BD-026EC13C3B72}"/>
          </ac:cxnSpMkLst>
        </pc:cxnChg>
      </pc:sldChg>
      <pc:sldChg chg="addSp delSp modSp add del">
        <pc:chgData name="오 아녜스" userId="1023315cf0e9a5e2" providerId="LiveId" clId="{74F4ACA6-BF2F-4D97-B6D0-D40478F1A88B}" dt="2019-12-02T06:33:56.693" v="3157" actId="1076"/>
        <pc:sldMkLst>
          <pc:docMk/>
          <pc:sldMk cId="3574853677" sldId="265"/>
        </pc:sldMkLst>
        <pc:spChg chg="mod">
          <ac:chgData name="오 아녜스" userId="1023315cf0e9a5e2" providerId="LiveId" clId="{74F4ACA6-BF2F-4D97-B6D0-D40478F1A88B}" dt="2019-12-01T06:33:44.322" v="2878" actId="20577"/>
          <ac:spMkLst>
            <pc:docMk/>
            <pc:sldMk cId="3574853677" sldId="265"/>
            <ac:spMk id="3" creationId="{16953E09-ADCE-4A32-9675-792F3E0D0903}"/>
          </ac:spMkLst>
        </pc:spChg>
        <pc:spChg chg="add mod">
          <ac:chgData name="오 아녜스" userId="1023315cf0e9a5e2" providerId="LiveId" clId="{74F4ACA6-BF2F-4D97-B6D0-D40478F1A88B}" dt="2019-12-02T06:33:56.693" v="3157" actId="1076"/>
          <ac:spMkLst>
            <pc:docMk/>
            <pc:sldMk cId="3574853677" sldId="265"/>
            <ac:spMk id="55" creationId="{C5D323D9-2873-4DCD-AB40-9E6BB9D0648D}"/>
          </ac:spMkLst>
        </pc:spChg>
        <pc:spChg chg="add mod">
          <ac:chgData name="오 아녜스" userId="1023315cf0e9a5e2" providerId="LiveId" clId="{74F4ACA6-BF2F-4D97-B6D0-D40478F1A88B}" dt="2019-12-02T06:32:28.663" v="3094"/>
          <ac:spMkLst>
            <pc:docMk/>
            <pc:sldMk cId="3574853677" sldId="265"/>
            <ac:spMk id="60" creationId="{C419BCD1-E0F5-40A6-9260-E081F4E06132}"/>
          </ac:spMkLst>
        </pc:spChg>
        <pc:spChg chg="del">
          <ac:chgData name="오 아녜스" userId="1023315cf0e9a5e2" providerId="LiveId" clId="{74F4ACA6-BF2F-4D97-B6D0-D40478F1A88B}" dt="2019-12-02T06:31:56.261" v="3085" actId="478"/>
          <ac:spMkLst>
            <pc:docMk/>
            <pc:sldMk cId="3574853677" sldId="265"/>
            <ac:spMk id="73" creationId="{39440186-BFDE-4003-91F6-1E6338D0E764}"/>
          </ac:spMkLst>
        </pc:spChg>
        <pc:spChg chg="del">
          <ac:chgData name="오 아녜스" userId="1023315cf0e9a5e2" providerId="LiveId" clId="{74F4ACA6-BF2F-4D97-B6D0-D40478F1A88B}" dt="2019-12-02T06:31:56.261" v="3085" actId="478"/>
          <ac:spMkLst>
            <pc:docMk/>
            <pc:sldMk cId="3574853677" sldId="265"/>
            <ac:spMk id="74" creationId="{D03CADEA-CCA3-4EF4-A1ED-B8F8C0D6CD41}"/>
          </ac:spMkLst>
        </pc:spChg>
        <pc:spChg chg="mod">
          <ac:chgData name="오 아녜스" userId="1023315cf0e9a5e2" providerId="LiveId" clId="{74F4ACA6-BF2F-4D97-B6D0-D40478F1A88B}" dt="2019-12-02T06:32:15.205" v="3091" actId="1037"/>
          <ac:spMkLst>
            <pc:docMk/>
            <pc:sldMk cId="3574853677" sldId="265"/>
            <ac:spMk id="76" creationId="{8C55A683-11F9-4341-AE25-4B5568C100CB}"/>
          </ac:spMkLst>
        </pc:spChg>
        <pc:spChg chg="mod">
          <ac:chgData name="오 아녜스" userId="1023315cf0e9a5e2" providerId="LiveId" clId="{74F4ACA6-BF2F-4D97-B6D0-D40478F1A88B}" dt="2019-12-02T06:32:23.490" v="3092" actId="1076"/>
          <ac:spMkLst>
            <pc:docMk/>
            <pc:sldMk cId="3574853677" sldId="265"/>
            <ac:spMk id="77" creationId="{3E3C14AF-66BF-4947-83EE-C3F44D3B4220}"/>
          </ac:spMkLst>
        </pc:spChg>
        <pc:spChg chg="mod">
          <ac:chgData name="오 아녜스" userId="1023315cf0e9a5e2" providerId="LiveId" clId="{74F4ACA6-BF2F-4D97-B6D0-D40478F1A88B}" dt="2019-12-02T06:32:41.063" v="3101" actId="255"/>
          <ac:spMkLst>
            <pc:docMk/>
            <pc:sldMk cId="3574853677" sldId="265"/>
            <ac:spMk id="78" creationId="{BED47C5F-12DD-4FF6-A58F-FB3DB2695E7C}"/>
          </ac:spMkLst>
        </pc:spChg>
        <pc:spChg chg="mod">
          <ac:chgData name="오 아녜스" userId="1023315cf0e9a5e2" providerId="LiveId" clId="{74F4ACA6-BF2F-4D97-B6D0-D40478F1A88B}" dt="2019-12-02T06:33:47.997" v="3156" actId="1076"/>
          <ac:spMkLst>
            <pc:docMk/>
            <pc:sldMk cId="3574853677" sldId="265"/>
            <ac:spMk id="79" creationId="{613EBA67-B95A-4799-B736-44527ABC0B26}"/>
          </ac:spMkLst>
        </pc:spChg>
        <pc:spChg chg="mod">
          <ac:chgData name="오 아녜스" userId="1023315cf0e9a5e2" providerId="LiveId" clId="{74F4ACA6-BF2F-4D97-B6D0-D40478F1A88B}" dt="2019-12-02T06:32:47.981" v="3102" actId="20577"/>
          <ac:spMkLst>
            <pc:docMk/>
            <pc:sldMk cId="3574853677" sldId="265"/>
            <ac:spMk id="80" creationId="{B2930531-10CB-4C17-BFA0-06DE4438C591}"/>
          </ac:spMkLst>
        </pc:spChg>
        <pc:picChg chg="add mod">
          <ac:chgData name="오 아녜스" userId="1023315cf0e9a5e2" providerId="LiveId" clId="{74F4ACA6-BF2F-4D97-B6D0-D40478F1A88B}" dt="2019-12-02T06:32:23.490" v="3092" actId="1076"/>
          <ac:picMkLst>
            <pc:docMk/>
            <pc:sldMk cId="3574853677" sldId="265"/>
            <ac:picMk id="52" creationId="{CE9B3493-88AA-43C8-93F3-A5AD18F12730}"/>
          </ac:picMkLst>
        </pc:picChg>
        <pc:picChg chg="add del mod">
          <ac:chgData name="오 아녜스" userId="1023315cf0e9a5e2" providerId="LiveId" clId="{74F4ACA6-BF2F-4D97-B6D0-D40478F1A88B}" dt="2019-12-02T06:31:56.261" v="3085" actId="478"/>
          <ac:picMkLst>
            <pc:docMk/>
            <pc:sldMk cId="3574853677" sldId="265"/>
            <ac:picMk id="53" creationId="{E6F1953C-BCF6-47A3-9934-4641523D1F6C}"/>
          </ac:picMkLst>
        </pc:picChg>
        <pc:picChg chg="add mod">
          <ac:chgData name="오 아녜스" userId="1023315cf0e9a5e2" providerId="LiveId" clId="{74F4ACA6-BF2F-4D97-B6D0-D40478F1A88B}" dt="2019-12-02T06:30:16.360" v="3025" actId="1076"/>
          <ac:picMkLst>
            <pc:docMk/>
            <pc:sldMk cId="3574853677" sldId="265"/>
            <ac:picMk id="54" creationId="{B9DA27AF-05EF-4E08-9288-540A391B5B39}"/>
          </ac:picMkLst>
        </pc:picChg>
        <pc:picChg chg="add mod">
          <ac:chgData name="오 아녜스" userId="1023315cf0e9a5e2" providerId="LiveId" clId="{74F4ACA6-BF2F-4D97-B6D0-D40478F1A88B}" dt="2019-12-02T06:32:05.207" v="3087" actId="1076"/>
          <ac:picMkLst>
            <pc:docMk/>
            <pc:sldMk cId="3574853677" sldId="265"/>
            <ac:picMk id="62" creationId="{ECCC91E1-75CC-464B-A93C-F278D074AB66}"/>
          </ac:picMkLst>
        </pc:picChg>
        <pc:picChg chg="del">
          <ac:chgData name="오 아녜스" userId="1023315cf0e9a5e2" providerId="LiveId" clId="{74F4ACA6-BF2F-4D97-B6D0-D40478F1A88B}" dt="2019-12-02T06:30:10.353" v="3021" actId="478"/>
          <ac:picMkLst>
            <pc:docMk/>
            <pc:sldMk cId="3574853677" sldId="265"/>
            <ac:picMk id="81" creationId="{CE2B36A6-B2B7-4DF7-A3F1-571999D0A27F}"/>
          </ac:picMkLst>
        </pc:picChg>
        <pc:picChg chg="del">
          <ac:chgData name="오 아녜스" userId="1023315cf0e9a5e2" providerId="LiveId" clId="{74F4ACA6-BF2F-4D97-B6D0-D40478F1A88B}" dt="2019-12-02T06:30:10.945" v="3022" actId="478"/>
          <ac:picMkLst>
            <pc:docMk/>
            <pc:sldMk cId="3574853677" sldId="265"/>
            <ac:picMk id="82" creationId="{036CF514-7754-4D94-8963-304D80EAF531}"/>
          </ac:picMkLst>
        </pc:picChg>
        <pc:picChg chg="mod">
          <ac:chgData name="오 아녜스" userId="1023315cf0e9a5e2" providerId="LiveId" clId="{74F4ACA6-BF2F-4D97-B6D0-D40478F1A88B}" dt="2019-12-02T06:32:15.205" v="3091" actId="1037"/>
          <ac:picMkLst>
            <pc:docMk/>
            <pc:sldMk cId="3574853677" sldId="265"/>
            <ac:picMk id="83" creationId="{AFE40681-0554-4168-9427-B052E8C5BA28}"/>
          </ac:picMkLst>
        </pc:picChg>
        <pc:picChg chg="del mod">
          <ac:chgData name="오 아녜스" userId="1023315cf0e9a5e2" providerId="LiveId" clId="{74F4ACA6-BF2F-4D97-B6D0-D40478F1A88B}" dt="2019-12-02T06:29:59.996" v="3016" actId="478"/>
          <ac:picMkLst>
            <pc:docMk/>
            <pc:sldMk cId="3574853677" sldId="265"/>
            <ac:picMk id="84" creationId="{5500253B-26AE-40AC-8322-B7A8DBFBE371}"/>
          </ac:picMkLst>
        </pc:picChg>
      </pc:sldChg>
      <pc:sldChg chg="addSp delSp modSp add modAnim modNotesTx">
        <pc:chgData name="오 아녜스" userId="1023315cf0e9a5e2" providerId="LiveId" clId="{74F4ACA6-BF2F-4D97-B6D0-D40478F1A88B}" dt="2019-12-01T06:33:20.029" v="2864" actId="20577"/>
        <pc:sldMkLst>
          <pc:docMk/>
          <pc:sldMk cId="3323006407" sldId="266"/>
        </pc:sldMkLst>
        <pc:spChg chg="add mod">
          <ac:chgData name="오 아녜스" userId="1023315cf0e9a5e2" providerId="LiveId" clId="{74F4ACA6-BF2F-4D97-B6D0-D40478F1A88B}" dt="2019-11-28T11:29:30.775" v="2162" actId="113"/>
          <ac:spMkLst>
            <pc:docMk/>
            <pc:sldMk cId="3323006407" sldId="266"/>
            <ac:spMk id="2" creationId="{F904ADDE-A3F4-43BD-A883-0ECDBF96DE4D}"/>
          </ac:spMkLst>
        </pc:spChg>
        <pc:spChg chg="mod">
          <ac:chgData name="오 아녜스" userId="1023315cf0e9a5e2" providerId="LiveId" clId="{74F4ACA6-BF2F-4D97-B6D0-D40478F1A88B}" dt="2019-12-01T06:33:20.029" v="2864" actId="20577"/>
          <ac:spMkLst>
            <pc:docMk/>
            <pc:sldMk cId="3323006407" sldId="266"/>
            <ac:spMk id="3" creationId="{16953E09-ADCE-4A32-9675-792F3E0D0903}"/>
          </ac:spMkLst>
        </pc:spChg>
        <pc:spChg chg="add mod">
          <ac:chgData name="오 아녜스" userId="1023315cf0e9a5e2" providerId="LiveId" clId="{74F4ACA6-BF2F-4D97-B6D0-D40478F1A88B}" dt="2019-11-28T11:29:30.775" v="2162" actId="113"/>
          <ac:spMkLst>
            <pc:docMk/>
            <pc:sldMk cId="3323006407" sldId="266"/>
            <ac:spMk id="4" creationId="{4601E486-21BD-4697-BBA8-409C18845A8A}"/>
          </ac:spMkLst>
        </pc:spChg>
        <pc:spChg chg="del">
          <ac:chgData name="오 아녜스" userId="1023315cf0e9a5e2" providerId="LiveId" clId="{74F4ACA6-BF2F-4D97-B6D0-D40478F1A88B}" dt="2019-11-28T09:05:20.665" v="643" actId="478"/>
          <ac:spMkLst>
            <pc:docMk/>
            <pc:sldMk cId="3323006407" sldId="266"/>
            <ac:spMk id="8" creationId="{9C48413F-94E2-4F79-AD9E-59EAAA8746FC}"/>
          </ac:spMkLst>
        </pc:spChg>
        <pc:spChg chg="add mod">
          <ac:chgData name="오 아녜스" userId="1023315cf0e9a5e2" providerId="LiveId" clId="{74F4ACA6-BF2F-4D97-B6D0-D40478F1A88B}" dt="2019-11-28T11:29:30.775" v="2162" actId="113"/>
          <ac:spMkLst>
            <pc:docMk/>
            <pc:sldMk cId="3323006407" sldId="266"/>
            <ac:spMk id="9" creationId="{8DC53A43-7628-4AE0-A9F3-AA1F38A0492A}"/>
          </ac:spMkLst>
        </pc:spChg>
        <pc:spChg chg="mod">
          <ac:chgData name="오 아녜스" userId="1023315cf0e9a5e2" providerId="LiveId" clId="{74F4ACA6-BF2F-4D97-B6D0-D40478F1A88B}" dt="2019-11-28T11:29:30.775" v="2162" actId="113"/>
          <ac:spMkLst>
            <pc:docMk/>
            <pc:sldMk cId="3323006407" sldId="266"/>
            <ac:spMk id="10" creationId="{6B609D5F-E36F-4D55-BD2D-88DA00AE852A}"/>
          </ac:spMkLst>
        </pc:spChg>
        <pc:spChg chg="mod">
          <ac:chgData name="오 아녜스" userId="1023315cf0e9a5e2" providerId="LiveId" clId="{74F4ACA6-BF2F-4D97-B6D0-D40478F1A88B}" dt="2019-11-28T11:29:30.775" v="2162" actId="113"/>
          <ac:spMkLst>
            <pc:docMk/>
            <pc:sldMk cId="3323006407" sldId="266"/>
            <ac:spMk id="11" creationId="{422CB153-0431-4A83-B133-74D710E1BB8D}"/>
          </ac:spMkLst>
        </pc:spChg>
        <pc:spChg chg="add del mod">
          <ac:chgData name="오 아녜스" userId="1023315cf0e9a5e2" providerId="LiveId" clId="{74F4ACA6-BF2F-4D97-B6D0-D40478F1A88B}" dt="2019-11-28T11:27:54.566" v="2098" actId="478"/>
          <ac:spMkLst>
            <pc:docMk/>
            <pc:sldMk cId="3323006407" sldId="266"/>
            <ac:spMk id="13" creationId="{57F57AD2-1578-490F-913B-AD1245BE2234}"/>
          </ac:spMkLst>
        </pc:spChg>
        <pc:spChg chg="add mod">
          <ac:chgData name="오 아녜스" userId="1023315cf0e9a5e2" providerId="LiveId" clId="{74F4ACA6-BF2F-4D97-B6D0-D40478F1A88B}" dt="2019-11-28T11:29:30.775" v="2162" actId="113"/>
          <ac:spMkLst>
            <pc:docMk/>
            <pc:sldMk cId="3323006407" sldId="266"/>
            <ac:spMk id="14" creationId="{E9215EA1-47FC-4BF0-8A63-855411E9D331}"/>
          </ac:spMkLst>
        </pc:spChg>
        <pc:spChg chg="add mod">
          <ac:chgData name="오 아녜스" userId="1023315cf0e9a5e2" providerId="LiveId" clId="{74F4ACA6-BF2F-4D97-B6D0-D40478F1A88B}" dt="2019-11-28T11:29:58.280" v="2170" actId="1076"/>
          <ac:spMkLst>
            <pc:docMk/>
            <pc:sldMk cId="3323006407" sldId="266"/>
            <ac:spMk id="15" creationId="{4B81F684-224F-423B-95F6-7CD5067D024C}"/>
          </ac:spMkLst>
        </pc:spChg>
        <pc:spChg chg="add mod">
          <ac:chgData name="오 아녜스" userId="1023315cf0e9a5e2" providerId="LiveId" clId="{74F4ACA6-BF2F-4D97-B6D0-D40478F1A88B}" dt="2019-11-28T11:33:14.122" v="2249" actId="1076"/>
          <ac:spMkLst>
            <pc:docMk/>
            <pc:sldMk cId="3323006407" sldId="266"/>
            <ac:spMk id="16" creationId="{BB54CB64-5AC9-4CAE-BEC0-1CD84A4B8FFD}"/>
          </ac:spMkLst>
        </pc:spChg>
        <pc:spChg chg="add mod">
          <ac:chgData name="오 아녜스" userId="1023315cf0e9a5e2" providerId="LiveId" clId="{74F4ACA6-BF2F-4D97-B6D0-D40478F1A88B}" dt="2019-11-28T11:36:01.677" v="2335" actId="14100"/>
          <ac:spMkLst>
            <pc:docMk/>
            <pc:sldMk cId="3323006407" sldId="266"/>
            <ac:spMk id="17" creationId="{D7D0693A-8D49-4A56-9016-8FCA9A66E066}"/>
          </ac:spMkLst>
        </pc:spChg>
        <pc:spChg chg="add mod">
          <ac:chgData name="오 아녜스" userId="1023315cf0e9a5e2" providerId="LiveId" clId="{74F4ACA6-BF2F-4D97-B6D0-D40478F1A88B}" dt="2019-11-28T11:37:39.390" v="2352" actId="14100"/>
          <ac:spMkLst>
            <pc:docMk/>
            <pc:sldMk cId="3323006407" sldId="266"/>
            <ac:spMk id="18" creationId="{540C4480-AAC2-4840-A636-BCDA952295BA}"/>
          </ac:spMkLst>
        </pc:spChg>
        <pc:spChg chg="add mod">
          <ac:chgData name="오 아녜스" userId="1023315cf0e9a5e2" providerId="LiveId" clId="{74F4ACA6-BF2F-4D97-B6D0-D40478F1A88B}" dt="2019-11-28T11:38:38.990" v="2407" actId="20577"/>
          <ac:spMkLst>
            <pc:docMk/>
            <pc:sldMk cId="3323006407" sldId="266"/>
            <ac:spMk id="19" creationId="{F4550ACC-8224-424C-964F-A0A000EE258E}"/>
          </ac:spMkLst>
        </pc:spChg>
        <pc:picChg chg="del">
          <ac:chgData name="오 아녜스" userId="1023315cf0e9a5e2" providerId="LiveId" clId="{74F4ACA6-BF2F-4D97-B6D0-D40478F1A88B}" dt="2019-11-28T09:05:11.242" v="639" actId="478"/>
          <ac:picMkLst>
            <pc:docMk/>
            <pc:sldMk cId="3323006407" sldId="266"/>
            <ac:picMk id="9" creationId="{BD75862C-D331-4373-9FB3-05E4D8068FF4}"/>
          </ac:picMkLst>
        </pc:picChg>
        <pc:picChg chg="add mod">
          <ac:chgData name="오 아녜스" userId="1023315cf0e9a5e2" providerId="LiveId" clId="{74F4ACA6-BF2F-4D97-B6D0-D40478F1A88B}" dt="2019-11-28T09:05:24.385" v="644" actId="1076"/>
          <ac:picMkLst>
            <pc:docMk/>
            <pc:sldMk cId="3323006407" sldId="266"/>
            <ac:picMk id="12" creationId="{410B886F-9B89-4000-8B8E-22FF43FF7EC8}"/>
          </ac:picMkLst>
        </pc:picChg>
      </pc:sldChg>
      <pc:sldChg chg="addSp delSp modSp add setBg modNotesTx">
        <pc:chgData name="오 아녜스" userId="1023315cf0e9a5e2" providerId="LiveId" clId="{74F4ACA6-BF2F-4D97-B6D0-D40478F1A88B}" dt="2019-12-01T05:51:25.880" v="2805" actId="6549"/>
        <pc:sldMkLst>
          <pc:docMk/>
          <pc:sldMk cId="3746771138" sldId="267"/>
        </pc:sldMkLst>
        <pc:spChg chg="add del mod">
          <ac:chgData name="오 아녜스" userId="1023315cf0e9a5e2" providerId="LiveId" clId="{74F4ACA6-BF2F-4D97-B6D0-D40478F1A88B}" dt="2019-11-28T08:45:21.150" v="353" actId="478"/>
          <ac:spMkLst>
            <pc:docMk/>
            <pc:sldMk cId="3746771138" sldId="267"/>
            <ac:spMk id="3" creationId="{25078BA6-BFFF-41F3-89FA-59B0E3FC34D5}"/>
          </ac:spMkLst>
        </pc:spChg>
        <pc:spChg chg="del">
          <ac:chgData name="오 아녜스" userId="1023315cf0e9a5e2" providerId="LiveId" clId="{74F4ACA6-BF2F-4D97-B6D0-D40478F1A88B}" dt="2019-11-28T08:45:18.614" v="352" actId="478"/>
          <ac:spMkLst>
            <pc:docMk/>
            <pc:sldMk cId="3746771138" sldId="267"/>
            <ac:spMk id="4" creationId="{E4520669-4CE8-45A3-90DA-9F01F6F646FB}"/>
          </ac:spMkLst>
        </pc:spChg>
        <pc:spChg chg="mod">
          <ac:chgData name="오 아녜스" userId="1023315cf0e9a5e2" providerId="LiveId" clId="{74F4ACA6-BF2F-4D97-B6D0-D40478F1A88B}" dt="2019-11-28T08:45:36.451" v="363" actId="1076"/>
          <ac:spMkLst>
            <pc:docMk/>
            <pc:sldMk cId="3746771138" sldId="267"/>
            <ac:spMk id="5" creationId="{5E2F92FD-F748-42B4-82A4-843B4DFF316B}"/>
          </ac:spMkLst>
        </pc:spChg>
        <pc:picChg chg="add mod">
          <ac:chgData name="오 아녜스" userId="1023315cf0e9a5e2" providerId="LiveId" clId="{74F4ACA6-BF2F-4D97-B6D0-D40478F1A88B}" dt="2019-11-28T10:47:37.546" v="1789" actId="1076"/>
          <ac:picMkLst>
            <pc:docMk/>
            <pc:sldMk cId="3746771138" sldId="267"/>
            <ac:picMk id="7" creationId="{526E7D86-4A93-49D3-85B7-5DA9666F2621}"/>
          </ac:picMkLst>
        </pc:picChg>
        <pc:picChg chg="add mod">
          <ac:chgData name="오 아녜스" userId="1023315cf0e9a5e2" providerId="LiveId" clId="{74F4ACA6-BF2F-4D97-B6D0-D40478F1A88B}" dt="2019-11-28T10:47:39.697" v="1790" actId="1076"/>
          <ac:picMkLst>
            <pc:docMk/>
            <pc:sldMk cId="3746771138" sldId="267"/>
            <ac:picMk id="8" creationId="{8B6C48D9-E2FB-4CBF-B352-C0552B32CE34}"/>
          </ac:picMkLst>
        </pc:picChg>
        <pc:picChg chg="add">
          <ac:chgData name="오 아녜스" userId="1023315cf0e9a5e2" providerId="LiveId" clId="{74F4ACA6-BF2F-4D97-B6D0-D40478F1A88B}" dt="2019-11-28T10:47:55.902" v="1792"/>
          <ac:picMkLst>
            <pc:docMk/>
            <pc:sldMk cId="3746771138" sldId="267"/>
            <ac:picMk id="9" creationId="{DD5317D2-A68E-4443-9615-F1AE16987910}"/>
          </ac:picMkLst>
        </pc:picChg>
        <pc:picChg chg="add">
          <ac:chgData name="오 아녜스" userId="1023315cf0e9a5e2" providerId="LiveId" clId="{74F4ACA6-BF2F-4D97-B6D0-D40478F1A88B}" dt="2019-11-28T10:47:55.902" v="1792"/>
          <ac:picMkLst>
            <pc:docMk/>
            <pc:sldMk cId="3746771138" sldId="267"/>
            <ac:picMk id="10" creationId="{D0BF2E9B-51F1-456E-AE94-10266E9A4BED}"/>
          </ac:picMkLst>
        </pc:picChg>
        <pc:picChg chg="add">
          <ac:chgData name="오 아녜스" userId="1023315cf0e9a5e2" providerId="LiveId" clId="{74F4ACA6-BF2F-4D97-B6D0-D40478F1A88B}" dt="2019-11-28T10:47:55.902" v="1792"/>
          <ac:picMkLst>
            <pc:docMk/>
            <pc:sldMk cId="3746771138" sldId="267"/>
            <ac:picMk id="11" creationId="{0B2D55DF-610D-41FA-95B9-F2B4D3F532A5}"/>
          </ac:picMkLst>
        </pc:picChg>
        <pc:picChg chg="add">
          <ac:chgData name="오 아녜스" userId="1023315cf0e9a5e2" providerId="LiveId" clId="{74F4ACA6-BF2F-4D97-B6D0-D40478F1A88B}" dt="2019-11-28T10:47:55.902" v="1792"/>
          <ac:picMkLst>
            <pc:docMk/>
            <pc:sldMk cId="3746771138" sldId="267"/>
            <ac:picMk id="12" creationId="{38EE7F08-45E9-4E8C-B610-D9F5B6E61F72}"/>
          </ac:picMkLst>
        </pc:picChg>
        <pc:picChg chg="add">
          <ac:chgData name="오 아녜스" userId="1023315cf0e9a5e2" providerId="LiveId" clId="{74F4ACA6-BF2F-4D97-B6D0-D40478F1A88B}" dt="2019-11-28T10:47:55.902" v="1792"/>
          <ac:picMkLst>
            <pc:docMk/>
            <pc:sldMk cId="3746771138" sldId="267"/>
            <ac:picMk id="13" creationId="{33CE6267-9C22-4904-A1A1-12E30BA9869C}"/>
          </ac:picMkLst>
        </pc:picChg>
        <pc:picChg chg="add">
          <ac:chgData name="오 아녜스" userId="1023315cf0e9a5e2" providerId="LiveId" clId="{74F4ACA6-BF2F-4D97-B6D0-D40478F1A88B}" dt="2019-11-28T10:47:55.902" v="1792"/>
          <ac:picMkLst>
            <pc:docMk/>
            <pc:sldMk cId="3746771138" sldId="267"/>
            <ac:picMk id="14" creationId="{7D2752C7-9E3C-42FD-957B-18F9675E5A61}"/>
          </ac:picMkLst>
        </pc:picChg>
        <pc:picChg chg="add">
          <ac:chgData name="오 아녜스" userId="1023315cf0e9a5e2" providerId="LiveId" clId="{74F4ACA6-BF2F-4D97-B6D0-D40478F1A88B}" dt="2019-11-28T10:47:55.902" v="1792"/>
          <ac:picMkLst>
            <pc:docMk/>
            <pc:sldMk cId="3746771138" sldId="267"/>
            <ac:picMk id="15" creationId="{5410234D-8ECA-4220-BBB4-B076A57F484D}"/>
          </ac:picMkLst>
        </pc:picChg>
        <pc:picChg chg="add">
          <ac:chgData name="오 아녜스" userId="1023315cf0e9a5e2" providerId="LiveId" clId="{74F4ACA6-BF2F-4D97-B6D0-D40478F1A88B}" dt="2019-11-28T10:47:55.902" v="1792"/>
          <ac:picMkLst>
            <pc:docMk/>
            <pc:sldMk cId="3746771138" sldId="267"/>
            <ac:picMk id="16" creationId="{8C443A5F-A622-4B0F-8839-8CAD67001DC4}"/>
          </ac:picMkLst>
        </pc:picChg>
      </pc:sldChg>
      <pc:sldChg chg="addSp delSp modSp add">
        <pc:chgData name="오 아녜스" userId="1023315cf0e9a5e2" providerId="LiveId" clId="{74F4ACA6-BF2F-4D97-B6D0-D40478F1A88B}" dt="2019-12-01T06:33:26.495" v="2866"/>
        <pc:sldMkLst>
          <pc:docMk/>
          <pc:sldMk cId="618211081" sldId="268"/>
        </pc:sldMkLst>
        <pc:spChg chg="mod">
          <ac:chgData name="오 아녜스" userId="1023315cf0e9a5e2" providerId="LiveId" clId="{74F4ACA6-BF2F-4D97-B6D0-D40478F1A88B}" dt="2019-12-01T06:33:26.495" v="2866"/>
          <ac:spMkLst>
            <pc:docMk/>
            <pc:sldMk cId="618211081" sldId="268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09:10:11.410" v="797" actId="20577"/>
          <ac:spMkLst>
            <pc:docMk/>
            <pc:sldMk cId="618211081" sldId="268"/>
            <ac:spMk id="10" creationId="{6B609D5F-E36F-4D55-BD2D-88DA00AE852A}"/>
          </ac:spMkLst>
        </pc:spChg>
        <pc:spChg chg="add del mod">
          <ac:chgData name="오 아녜스" userId="1023315cf0e9a5e2" providerId="LiveId" clId="{74F4ACA6-BF2F-4D97-B6D0-D40478F1A88B}" dt="2019-11-28T09:10:38.648" v="813"/>
          <ac:spMkLst>
            <pc:docMk/>
            <pc:sldMk cId="618211081" sldId="268"/>
            <ac:spMk id="14" creationId="{CC7A10EC-1B9A-4738-9952-F3218F95AB55}"/>
          </ac:spMkLst>
        </pc:spChg>
        <pc:spChg chg="add del mod">
          <ac:chgData name="오 아녜스" userId="1023315cf0e9a5e2" providerId="LiveId" clId="{74F4ACA6-BF2F-4D97-B6D0-D40478F1A88B}" dt="2019-11-28T10:26:53.384" v="1484" actId="478"/>
          <ac:spMkLst>
            <pc:docMk/>
            <pc:sldMk cId="618211081" sldId="268"/>
            <ac:spMk id="15" creationId="{3C20B1A1-B554-44B4-B3D2-7FC21935558C}"/>
          </ac:spMkLst>
        </pc:spChg>
        <pc:spChg chg="add del mod">
          <ac:chgData name="오 아녜스" userId="1023315cf0e9a5e2" providerId="LiveId" clId="{74F4ACA6-BF2F-4D97-B6D0-D40478F1A88B}" dt="2019-11-28T10:26:55.474" v="1485" actId="478"/>
          <ac:spMkLst>
            <pc:docMk/>
            <pc:sldMk cId="618211081" sldId="268"/>
            <ac:spMk id="19" creationId="{3FEA4293-C149-4880-9FBE-354E87619468}"/>
          </ac:spMkLst>
        </pc:spChg>
        <pc:spChg chg="add">
          <ac:chgData name="오 아녜스" userId="1023315cf0e9a5e2" providerId="LiveId" clId="{74F4ACA6-BF2F-4D97-B6D0-D40478F1A88B}" dt="2019-11-28T10:26:56.946" v="1486"/>
          <ac:spMkLst>
            <pc:docMk/>
            <pc:sldMk cId="618211081" sldId="268"/>
            <ac:spMk id="20" creationId="{321A2C27-ADAD-4F89-BF02-99ED038E77CF}"/>
          </ac:spMkLst>
        </pc:spChg>
        <pc:spChg chg="add mod">
          <ac:chgData name="오 아녜스" userId="1023315cf0e9a5e2" providerId="LiveId" clId="{74F4ACA6-BF2F-4D97-B6D0-D40478F1A88B}" dt="2019-11-28T10:27:22.244" v="1494" actId="20577"/>
          <ac:spMkLst>
            <pc:docMk/>
            <pc:sldMk cId="618211081" sldId="268"/>
            <ac:spMk id="21" creationId="{750E469E-D835-40D7-A2A5-442208C2BC91}"/>
          </ac:spMkLst>
        </pc:spChg>
        <pc:picChg chg="add del mod">
          <ac:chgData name="오 아녜스" userId="1023315cf0e9a5e2" providerId="LiveId" clId="{74F4ACA6-BF2F-4D97-B6D0-D40478F1A88B}" dt="2019-11-28T09:09:18.412" v="733" actId="478"/>
          <ac:picMkLst>
            <pc:docMk/>
            <pc:sldMk cId="618211081" sldId="268"/>
            <ac:picMk id="4" creationId="{53EC7ED6-0B1D-4614-9D57-D3137021FB93}"/>
          </ac:picMkLst>
        </pc:picChg>
        <pc:picChg chg="add del mod">
          <ac:chgData name="오 아녜스" userId="1023315cf0e9a5e2" providerId="LiveId" clId="{74F4ACA6-BF2F-4D97-B6D0-D40478F1A88B}" dt="2019-11-28T09:52:45.144" v="864" actId="478"/>
          <ac:picMkLst>
            <pc:docMk/>
            <pc:sldMk cId="618211081" sldId="268"/>
            <ac:picMk id="8" creationId="{449368C4-4974-4680-9C22-070D0FFD2215}"/>
          </ac:picMkLst>
        </pc:picChg>
        <pc:picChg chg="add del mod">
          <ac:chgData name="오 아녜스" userId="1023315cf0e9a5e2" providerId="LiveId" clId="{74F4ACA6-BF2F-4D97-B6D0-D40478F1A88B}" dt="2019-11-28T09:52:44.542" v="863" actId="478"/>
          <ac:picMkLst>
            <pc:docMk/>
            <pc:sldMk cId="618211081" sldId="268"/>
            <ac:picMk id="9" creationId="{D103767D-BBFC-47B1-93E2-B028D73EE4A8}"/>
          </ac:picMkLst>
        </pc:picChg>
        <pc:picChg chg="del">
          <ac:chgData name="오 아녜스" userId="1023315cf0e9a5e2" providerId="LiveId" clId="{74F4ACA6-BF2F-4D97-B6D0-D40478F1A88B}" dt="2019-11-28T09:07:18.039" v="709" actId="478"/>
          <ac:picMkLst>
            <pc:docMk/>
            <pc:sldMk cId="618211081" sldId="268"/>
            <ac:picMk id="12" creationId="{410B886F-9B89-4000-8B8E-22FF43FF7EC8}"/>
          </ac:picMkLst>
        </pc:picChg>
        <pc:picChg chg="add mod ord">
          <ac:chgData name="오 아녜스" userId="1023315cf0e9a5e2" providerId="LiveId" clId="{74F4ACA6-BF2F-4D97-B6D0-D40478F1A88B}" dt="2019-11-28T09:53:30.915" v="882" actId="1076"/>
          <ac:picMkLst>
            <pc:docMk/>
            <pc:sldMk cId="618211081" sldId="268"/>
            <ac:picMk id="13" creationId="{D25FF289-5FF2-4E74-826E-233DCA203CB0}"/>
          </ac:picMkLst>
        </pc:picChg>
        <pc:picChg chg="add mod">
          <ac:chgData name="오 아녜스" userId="1023315cf0e9a5e2" providerId="LiveId" clId="{74F4ACA6-BF2F-4D97-B6D0-D40478F1A88B}" dt="2019-11-28T09:53:24.114" v="878" actId="1076"/>
          <ac:picMkLst>
            <pc:docMk/>
            <pc:sldMk cId="618211081" sldId="268"/>
            <ac:picMk id="16" creationId="{1D11AFAD-5F13-4E19-90AE-D7FDB67782C7}"/>
          </ac:picMkLst>
        </pc:picChg>
        <pc:picChg chg="add mod ord">
          <ac:chgData name="오 아녜스" userId="1023315cf0e9a5e2" providerId="LiveId" clId="{74F4ACA6-BF2F-4D97-B6D0-D40478F1A88B}" dt="2019-11-28T10:27:07.428" v="1487" actId="1076"/>
          <ac:picMkLst>
            <pc:docMk/>
            <pc:sldMk cId="618211081" sldId="268"/>
            <ac:picMk id="17" creationId="{6901D6FD-BCEB-4E3A-AF98-1198E00E6682}"/>
          </ac:picMkLst>
        </pc:picChg>
        <pc:picChg chg="add mod">
          <ac:chgData name="오 아녜스" userId="1023315cf0e9a5e2" providerId="LiveId" clId="{74F4ACA6-BF2F-4D97-B6D0-D40478F1A88B}" dt="2019-11-28T10:27:07.428" v="1487" actId="1076"/>
          <ac:picMkLst>
            <pc:docMk/>
            <pc:sldMk cId="618211081" sldId="268"/>
            <ac:picMk id="18" creationId="{F7398DD1-B56A-4E8D-B31E-0DC0F07A9194}"/>
          </ac:picMkLst>
        </pc:picChg>
        <pc:picChg chg="add mod">
          <ac:chgData name="오 아녜스" userId="1023315cf0e9a5e2" providerId="LiveId" clId="{74F4ACA6-BF2F-4D97-B6D0-D40478F1A88B}" dt="2019-11-28T10:55:56.419" v="1819" actId="1076"/>
          <ac:picMkLst>
            <pc:docMk/>
            <pc:sldMk cId="618211081" sldId="268"/>
            <ac:picMk id="23" creationId="{4528B4D6-ACF5-46E8-A3DD-43CC466C699B}"/>
          </ac:picMkLst>
        </pc:picChg>
      </pc:sldChg>
      <pc:sldChg chg="modSp add modNotesTx">
        <pc:chgData name="오 아녜스" userId="1023315cf0e9a5e2" providerId="LiveId" clId="{74F4ACA6-BF2F-4D97-B6D0-D40478F1A88B}" dt="2019-12-01T06:33:32.268" v="2869"/>
        <pc:sldMkLst>
          <pc:docMk/>
          <pc:sldMk cId="1992243341" sldId="269"/>
        </pc:sldMkLst>
        <pc:spChg chg="mod">
          <ac:chgData name="오 아녜스" userId="1023315cf0e9a5e2" providerId="LiveId" clId="{74F4ACA6-BF2F-4D97-B6D0-D40478F1A88B}" dt="2019-12-01T06:33:32.268" v="2869"/>
          <ac:spMkLst>
            <pc:docMk/>
            <pc:sldMk cId="1992243341" sldId="269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10:25:30.346" v="1465" actId="1076"/>
          <ac:spMkLst>
            <pc:docMk/>
            <pc:sldMk cId="1992243341" sldId="269"/>
            <ac:spMk id="15" creationId="{3C20B1A1-B554-44B4-B3D2-7FC21935558C}"/>
          </ac:spMkLst>
        </pc:spChg>
      </pc:sldChg>
      <pc:sldChg chg="add del">
        <pc:chgData name="오 아녜스" userId="1023315cf0e9a5e2" providerId="LiveId" clId="{74F4ACA6-BF2F-4D97-B6D0-D40478F1A88B}" dt="2019-11-28T09:50:29.899" v="814" actId="47"/>
        <pc:sldMkLst>
          <pc:docMk/>
          <pc:sldMk cId="3700121167" sldId="269"/>
        </pc:sldMkLst>
      </pc:sldChg>
      <pc:sldChg chg="add del">
        <pc:chgData name="오 아녜스" userId="1023315cf0e9a5e2" providerId="LiveId" clId="{74F4ACA6-BF2F-4D97-B6D0-D40478F1A88B}" dt="2019-11-28T09:50:31.012" v="815" actId="47"/>
        <pc:sldMkLst>
          <pc:docMk/>
          <pc:sldMk cId="1113202049" sldId="270"/>
        </pc:sldMkLst>
      </pc:sldChg>
      <pc:sldChg chg="addSp delSp modSp add ord modAnim">
        <pc:chgData name="오 아녜스" userId="1023315cf0e9a5e2" providerId="LiveId" clId="{74F4ACA6-BF2F-4D97-B6D0-D40478F1A88B}" dt="2019-12-02T06:14:46.617" v="2903" actId="1076"/>
        <pc:sldMkLst>
          <pc:docMk/>
          <pc:sldMk cId="2986750770" sldId="270"/>
        </pc:sldMkLst>
        <pc:spChg chg="mod">
          <ac:chgData name="오 아녜스" userId="1023315cf0e9a5e2" providerId="LiveId" clId="{74F4ACA6-BF2F-4D97-B6D0-D40478F1A88B}" dt="2019-12-01T06:33:22.270" v="2865" actId="20577"/>
          <ac:spMkLst>
            <pc:docMk/>
            <pc:sldMk cId="2986750770" sldId="270"/>
            <ac:spMk id="3" creationId="{16953E09-ADCE-4A32-9675-792F3E0D0903}"/>
          </ac:spMkLst>
        </pc:spChg>
        <pc:spChg chg="add mod">
          <ac:chgData name="오 아녜스" userId="1023315cf0e9a5e2" providerId="LiveId" clId="{74F4ACA6-BF2F-4D97-B6D0-D40478F1A88B}" dt="2019-12-02T06:14:01.529" v="2894" actId="1076"/>
          <ac:spMkLst>
            <pc:docMk/>
            <pc:sldMk cId="2986750770" sldId="270"/>
            <ac:spMk id="14" creationId="{D821369B-FEE7-40FA-9ABF-1D73E751344C}"/>
          </ac:spMkLst>
        </pc:spChg>
        <pc:spChg chg="mod">
          <ac:chgData name="오 아녜스" userId="1023315cf0e9a5e2" providerId="LiveId" clId="{74F4ACA6-BF2F-4D97-B6D0-D40478F1A88B}" dt="2019-11-28T10:27:36.736" v="1498" actId="1076"/>
          <ac:spMkLst>
            <pc:docMk/>
            <pc:sldMk cId="2986750770" sldId="270"/>
            <ac:spMk id="15" creationId="{3C20B1A1-B554-44B4-B3D2-7FC21935558C}"/>
          </ac:spMkLst>
        </pc:spChg>
        <pc:spChg chg="add mod ord">
          <ac:chgData name="오 아녜스" userId="1023315cf0e9a5e2" providerId="LiveId" clId="{74F4ACA6-BF2F-4D97-B6D0-D40478F1A88B}" dt="2019-12-02T06:14:19.842" v="2898" actId="167"/>
          <ac:spMkLst>
            <pc:docMk/>
            <pc:sldMk cId="2986750770" sldId="270"/>
            <ac:spMk id="16" creationId="{A123296B-02E5-435F-8273-069078EB821A}"/>
          </ac:spMkLst>
        </pc:spChg>
        <pc:spChg chg="add mod">
          <ac:chgData name="오 아녜스" userId="1023315cf0e9a5e2" providerId="LiveId" clId="{74F4ACA6-BF2F-4D97-B6D0-D40478F1A88B}" dt="2019-11-28T10:54:38.050" v="1814" actId="20577"/>
          <ac:spMkLst>
            <pc:docMk/>
            <pc:sldMk cId="2986750770" sldId="270"/>
            <ac:spMk id="19" creationId="{A7BB7179-701D-4596-BCB0-38530C4E5C90}"/>
          </ac:spMkLst>
        </pc:spChg>
        <pc:picChg chg="add mod ord">
          <ac:chgData name="오 아녜스" userId="1023315cf0e9a5e2" providerId="LiveId" clId="{74F4ACA6-BF2F-4D97-B6D0-D40478F1A88B}" dt="2019-12-02T06:14:25.348" v="2899" actId="166"/>
          <ac:picMkLst>
            <pc:docMk/>
            <pc:sldMk cId="2986750770" sldId="270"/>
            <ac:picMk id="2" creationId="{6D835593-8726-453D-BF1C-FAC67BDAB0DB}"/>
          </ac:picMkLst>
        </pc:picChg>
        <pc:picChg chg="del">
          <ac:chgData name="오 아녜스" userId="1023315cf0e9a5e2" providerId="LiveId" clId="{74F4ACA6-BF2F-4D97-B6D0-D40478F1A88B}" dt="2019-11-28T09:51:21.078" v="836" actId="478"/>
          <ac:picMkLst>
            <pc:docMk/>
            <pc:sldMk cId="2986750770" sldId="270"/>
            <ac:picMk id="8" creationId="{449368C4-4974-4680-9C22-070D0FFD2215}"/>
          </ac:picMkLst>
        </pc:picChg>
        <pc:picChg chg="del">
          <ac:chgData name="오 아녜스" userId="1023315cf0e9a5e2" providerId="LiveId" clId="{74F4ACA6-BF2F-4D97-B6D0-D40478F1A88B}" dt="2019-11-28T09:50:47.921" v="820" actId="478"/>
          <ac:picMkLst>
            <pc:docMk/>
            <pc:sldMk cId="2986750770" sldId="270"/>
            <ac:picMk id="9" creationId="{D103767D-BBFC-47B1-93E2-B028D73EE4A8}"/>
          </ac:picMkLst>
        </pc:picChg>
        <pc:picChg chg="add mod">
          <ac:chgData name="오 아녜스" userId="1023315cf0e9a5e2" providerId="LiveId" clId="{74F4ACA6-BF2F-4D97-B6D0-D40478F1A88B}" dt="2019-12-02T06:14:29.735" v="2900" actId="1076"/>
          <ac:picMkLst>
            <pc:docMk/>
            <pc:sldMk cId="2986750770" sldId="270"/>
            <ac:picMk id="12" creationId="{9E238C42-6B70-4720-89F0-3AC44C2F44A2}"/>
          </ac:picMkLst>
        </pc:picChg>
        <pc:picChg chg="mod">
          <ac:chgData name="오 아녜스" userId="1023315cf0e9a5e2" providerId="LiveId" clId="{74F4ACA6-BF2F-4D97-B6D0-D40478F1A88B}" dt="2019-12-02T06:14:37.227" v="2901" actId="1076"/>
          <ac:picMkLst>
            <pc:docMk/>
            <pc:sldMk cId="2986750770" sldId="270"/>
            <ac:picMk id="13" creationId="{D25FF289-5FF2-4E74-826E-233DCA203CB0}"/>
          </ac:picMkLst>
        </pc:picChg>
        <pc:picChg chg="add del mod">
          <ac:chgData name="오 아녜스" userId="1023315cf0e9a5e2" providerId="LiveId" clId="{74F4ACA6-BF2F-4D97-B6D0-D40478F1A88B}" dt="2019-11-28T09:51:37.986" v="845"/>
          <ac:picMkLst>
            <pc:docMk/>
            <pc:sldMk cId="2986750770" sldId="270"/>
            <ac:picMk id="14" creationId="{2272BBC9-CF55-4093-9697-7F502E062752}"/>
          </ac:picMkLst>
        </pc:picChg>
        <pc:picChg chg="add del mod">
          <ac:chgData name="오 아녜스" userId="1023315cf0e9a5e2" providerId="LiveId" clId="{74F4ACA6-BF2F-4D97-B6D0-D40478F1A88B}" dt="2019-11-28T09:51:37.986" v="845"/>
          <ac:picMkLst>
            <pc:docMk/>
            <pc:sldMk cId="2986750770" sldId="270"/>
            <ac:picMk id="16" creationId="{DC419F4F-6CA4-4CD3-BDA6-9CC88364A849}"/>
          </ac:picMkLst>
        </pc:picChg>
        <pc:picChg chg="add mod">
          <ac:chgData name="오 아녜스" userId="1023315cf0e9a5e2" providerId="LiveId" clId="{74F4ACA6-BF2F-4D97-B6D0-D40478F1A88B}" dt="2019-12-02T06:13:56.517" v="2893" actId="1076"/>
          <ac:picMkLst>
            <pc:docMk/>
            <pc:sldMk cId="2986750770" sldId="270"/>
            <ac:picMk id="17" creationId="{BBEB2EAF-F171-4C9C-B956-8341E670E4A8}"/>
          </ac:picMkLst>
        </pc:picChg>
        <pc:picChg chg="add mod ord">
          <ac:chgData name="오 아녜스" userId="1023315cf0e9a5e2" providerId="LiveId" clId="{74F4ACA6-BF2F-4D97-B6D0-D40478F1A88B}" dt="2019-12-02T06:14:46.617" v="2903" actId="1076"/>
          <ac:picMkLst>
            <pc:docMk/>
            <pc:sldMk cId="2986750770" sldId="270"/>
            <ac:picMk id="18" creationId="{33DDE59F-CC93-4272-A27C-61F71D652AE4}"/>
          </ac:picMkLst>
        </pc:picChg>
      </pc:sldChg>
      <pc:sldChg chg="addSp delSp modSp add modNotesTx">
        <pc:chgData name="오 아녜스" userId="1023315cf0e9a5e2" providerId="LiveId" clId="{74F4ACA6-BF2F-4D97-B6D0-D40478F1A88B}" dt="2019-12-01T06:33:28.704" v="2867"/>
        <pc:sldMkLst>
          <pc:docMk/>
          <pc:sldMk cId="659441050" sldId="271"/>
        </pc:sldMkLst>
        <pc:spChg chg="mod">
          <ac:chgData name="오 아녜스" userId="1023315cf0e9a5e2" providerId="LiveId" clId="{74F4ACA6-BF2F-4D97-B6D0-D40478F1A88B}" dt="2019-12-01T06:33:28.704" v="2867"/>
          <ac:spMkLst>
            <pc:docMk/>
            <pc:sldMk cId="659441050" sldId="271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10:26:04.093" v="1474" actId="1076"/>
          <ac:spMkLst>
            <pc:docMk/>
            <pc:sldMk cId="659441050" sldId="271"/>
            <ac:spMk id="15" creationId="{3C20B1A1-B554-44B4-B3D2-7FC21935558C}"/>
          </ac:spMkLst>
        </pc:spChg>
        <pc:spChg chg="mod">
          <ac:chgData name="오 아녜스" userId="1023315cf0e9a5e2" providerId="LiveId" clId="{74F4ACA6-BF2F-4D97-B6D0-D40478F1A88B}" dt="2019-11-28T10:26:08.706" v="1476" actId="20577"/>
          <ac:spMkLst>
            <pc:docMk/>
            <pc:sldMk cId="659441050" sldId="271"/>
            <ac:spMk id="19" creationId="{3FEA4293-C149-4880-9FBE-354E87619468}"/>
          </ac:spMkLst>
        </pc:spChg>
        <pc:picChg chg="mod">
          <ac:chgData name="오 아녜스" userId="1023315cf0e9a5e2" providerId="LiveId" clId="{74F4ACA6-BF2F-4D97-B6D0-D40478F1A88B}" dt="2019-11-28T09:56:07.079" v="915" actId="1076"/>
          <ac:picMkLst>
            <pc:docMk/>
            <pc:sldMk cId="659441050" sldId="271"/>
            <ac:picMk id="13" creationId="{D25FF289-5FF2-4E74-826E-233DCA203CB0}"/>
          </ac:picMkLst>
        </pc:picChg>
        <pc:picChg chg="add mod">
          <ac:chgData name="오 아녜스" userId="1023315cf0e9a5e2" providerId="LiveId" clId="{74F4ACA6-BF2F-4D97-B6D0-D40478F1A88B}" dt="2019-11-28T09:56:07.079" v="915" actId="1076"/>
          <ac:picMkLst>
            <pc:docMk/>
            <pc:sldMk cId="659441050" sldId="271"/>
            <ac:picMk id="14" creationId="{BB4D8396-F105-456F-9B23-88185B62C9E7}"/>
          </ac:picMkLst>
        </pc:picChg>
        <pc:picChg chg="del">
          <ac:chgData name="오 아녜스" userId="1023315cf0e9a5e2" providerId="LiveId" clId="{74F4ACA6-BF2F-4D97-B6D0-D40478F1A88B}" dt="2019-11-28T09:55:22.300" v="901" actId="478"/>
          <ac:picMkLst>
            <pc:docMk/>
            <pc:sldMk cId="659441050" sldId="271"/>
            <ac:picMk id="16" creationId="{1D11AFAD-5F13-4E19-90AE-D7FDB67782C7}"/>
          </ac:picMkLst>
        </pc:picChg>
        <pc:picChg chg="del">
          <ac:chgData name="오 아녜스" userId="1023315cf0e9a5e2" providerId="LiveId" clId="{74F4ACA6-BF2F-4D97-B6D0-D40478F1A88B}" dt="2019-11-28T09:55:20.676" v="900" actId="478"/>
          <ac:picMkLst>
            <pc:docMk/>
            <pc:sldMk cId="659441050" sldId="271"/>
            <ac:picMk id="17" creationId="{6901D6FD-BCEB-4E3A-AF98-1198E00E6682}"/>
          </ac:picMkLst>
        </pc:picChg>
        <pc:picChg chg="del">
          <ac:chgData name="오 아녜스" userId="1023315cf0e9a5e2" providerId="LiveId" clId="{74F4ACA6-BF2F-4D97-B6D0-D40478F1A88B}" dt="2019-11-28T09:55:20.192" v="899" actId="478"/>
          <ac:picMkLst>
            <pc:docMk/>
            <pc:sldMk cId="659441050" sldId="271"/>
            <ac:picMk id="18" creationId="{F7398DD1-B56A-4E8D-B31E-0DC0F07A9194}"/>
          </ac:picMkLst>
        </pc:picChg>
        <pc:picChg chg="add mod">
          <ac:chgData name="오 아녜스" userId="1023315cf0e9a5e2" providerId="LiveId" clId="{74F4ACA6-BF2F-4D97-B6D0-D40478F1A88B}" dt="2019-11-28T09:56:07.079" v="915" actId="1076"/>
          <ac:picMkLst>
            <pc:docMk/>
            <pc:sldMk cId="659441050" sldId="271"/>
            <ac:picMk id="20" creationId="{E66CFC5C-C9BA-4C34-A331-C9DC2CFD8BA0}"/>
          </ac:picMkLst>
        </pc:picChg>
      </pc:sldChg>
      <pc:sldChg chg="addSp delSp modSp add">
        <pc:chgData name="오 아녜스" userId="1023315cf0e9a5e2" providerId="LiveId" clId="{74F4ACA6-BF2F-4D97-B6D0-D40478F1A88B}" dt="2019-12-02T06:19:17.532" v="2920" actId="1076"/>
        <pc:sldMkLst>
          <pc:docMk/>
          <pc:sldMk cId="1611092024" sldId="272"/>
        </pc:sldMkLst>
        <pc:spChg chg="mod">
          <ac:chgData name="오 아녜스" userId="1023315cf0e9a5e2" providerId="LiveId" clId="{74F4ACA6-BF2F-4D97-B6D0-D40478F1A88B}" dt="2019-12-01T06:33:33.925" v="2870"/>
          <ac:spMkLst>
            <pc:docMk/>
            <pc:sldMk cId="1611092024" sldId="272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10:01:50.669" v="1093" actId="1076"/>
          <ac:spMkLst>
            <pc:docMk/>
            <pc:sldMk cId="1611092024" sldId="272"/>
            <ac:spMk id="15" creationId="{3C20B1A1-B554-44B4-B3D2-7FC21935558C}"/>
          </ac:spMkLst>
        </pc:spChg>
        <pc:spChg chg="add mod">
          <ac:chgData name="오 아녜스" userId="1023315cf0e9a5e2" providerId="LiveId" clId="{74F4ACA6-BF2F-4D97-B6D0-D40478F1A88B}" dt="2019-12-02T06:15:21.813" v="2911" actId="1076"/>
          <ac:spMkLst>
            <pc:docMk/>
            <pc:sldMk cId="1611092024" sldId="272"/>
            <ac:spMk id="17" creationId="{57284AE7-4F0A-4C05-AEB0-D9D2F31D520B}"/>
          </ac:spMkLst>
        </pc:spChg>
        <pc:picChg chg="add mod">
          <ac:chgData name="오 아녜스" userId="1023315cf0e9a5e2" providerId="LiveId" clId="{74F4ACA6-BF2F-4D97-B6D0-D40478F1A88B}" dt="2019-12-02T06:19:17.532" v="2920" actId="1076"/>
          <ac:picMkLst>
            <pc:docMk/>
            <pc:sldMk cId="1611092024" sldId="272"/>
            <ac:picMk id="4" creationId="{EF80D0C3-045A-45FE-9803-A6A10CBC6C6E}"/>
          </ac:picMkLst>
        </pc:picChg>
        <pc:picChg chg="del">
          <ac:chgData name="오 아녜스" userId="1023315cf0e9a5e2" providerId="LiveId" clId="{74F4ACA6-BF2F-4D97-B6D0-D40478F1A88B}" dt="2019-11-28T09:57:12.148" v="919" actId="478"/>
          <ac:picMkLst>
            <pc:docMk/>
            <pc:sldMk cId="1611092024" sldId="272"/>
            <ac:picMk id="8" creationId="{449368C4-4974-4680-9C22-070D0FFD2215}"/>
          </ac:picMkLst>
        </pc:picChg>
        <pc:picChg chg="del">
          <ac:chgData name="오 아녜스" userId="1023315cf0e9a5e2" providerId="LiveId" clId="{74F4ACA6-BF2F-4D97-B6D0-D40478F1A88B}" dt="2019-11-28T09:57:10.696" v="918" actId="478"/>
          <ac:picMkLst>
            <pc:docMk/>
            <pc:sldMk cId="1611092024" sldId="272"/>
            <ac:picMk id="9" creationId="{D103767D-BBFC-47B1-93E2-B028D73EE4A8}"/>
          </ac:picMkLst>
        </pc:picChg>
        <pc:picChg chg="add mod ord">
          <ac:chgData name="오 아녜스" userId="1023315cf0e9a5e2" providerId="LiveId" clId="{74F4ACA6-BF2F-4D97-B6D0-D40478F1A88B}" dt="2019-12-02T06:15:27.196" v="2912" actId="1076"/>
          <ac:picMkLst>
            <pc:docMk/>
            <pc:sldMk cId="1611092024" sldId="272"/>
            <ac:picMk id="12" creationId="{2FD01D74-0D77-47A2-A061-428189718DEC}"/>
          </ac:picMkLst>
        </pc:picChg>
        <pc:picChg chg="add del mod">
          <ac:chgData name="오 아녜스" userId="1023315cf0e9a5e2" providerId="LiveId" clId="{74F4ACA6-BF2F-4D97-B6D0-D40478F1A88B}" dt="2019-12-02T06:15:46.987" v="2916" actId="478"/>
          <ac:picMkLst>
            <pc:docMk/>
            <pc:sldMk cId="1611092024" sldId="272"/>
            <ac:picMk id="13" creationId="{A3E52EFA-03AE-423B-B06E-A8593A578A64}"/>
          </ac:picMkLst>
        </pc:picChg>
        <pc:picChg chg="del mod">
          <ac:chgData name="오 아녜스" userId="1023315cf0e9a5e2" providerId="LiveId" clId="{74F4ACA6-BF2F-4D97-B6D0-D40478F1A88B}" dt="2019-11-28T09:59:15.692" v="972" actId="478"/>
          <ac:picMkLst>
            <pc:docMk/>
            <pc:sldMk cId="1611092024" sldId="272"/>
            <ac:picMk id="13" creationId="{D25FF289-5FF2-4E74-826E-233DCA203CB0}"/>
          </ac:picMkLst>
        </pc:picChg>
        <pc:picChg chg="add del mod modCrop">
          <ac:chgData name="오 아녜스" userId="1023315cf0e9a5e2" providerId="LiveId" clId="{74F4ACA6-BF2F-4D97-B6D0-D40478F1A88B}" dt="2019-12-02T06:15:05.009" v="2904" actId="478"/>
          <ac:picMkLst>
            <pc:docMk/>
            <pc:sldMk cId="1611092024" sldId="272"/>
            <ac:picMk id="14" creationId="{09687519-EF89-487B-824C-28857C687A92}"/>
          </ac:picMkLst>
        </pc:picChg>
        <pc:picChg chg="add del mod modCrop">
          <ac:chgData name="오 아녜스" userId="1023315cf0e9a5e2" providerId="LiveId" clId="{74F4ACA6-BF2F-4D97-B6D0-D40478F1A88B}" dt="2019-12-02T06:15:05.339" v="2905" actId="478"/>
          <ac:picMkLst>
            <pc:docMk/>
            <pc:sldMk cId="1611092024" sldId="272"/>
            <ac:picMk id="16" creationId="{6C2B5015-9071-4014-A930-8F37EA004A1F}"/>
          </ac:picMkLst>
        </pc:picChg>
      </pc:sldChg>
      <pc:sldChg chg="addSp delSp modSp add">
        <pc:chgData name="오 아녜스" userId="1023315cf0e9a5e2" providerId="LiveId" clId="{74F4ACA6-BF2F-4D97-B6D0-D40478F1A88B}" dt="2019-12-02T06:19:58.435" v="2922" actId="478"/>
        <pc:sldMkLst>
          <pc:docMk/>
          <pc:sldMk cId="2477127342" sldId="273"/>
        </pc:sldMkLst>
        <pc:spChg chg="mod">
          <ac:chgData name="오 아녜스" userId="1023315cf0e9a5e2" providerId="LiveId" clId="{74F4ACA6-BF2F-4D97-B6D0-D40478F1A88B}" dt="2019-11-28T10:04:35.345" v="1157" actId="1076"/>
          <ac:spMkLst>
            <pc:docMk/>
            <pc:sldMk cId="2477127342" sldId="273"/>
            <ac:spMk id="10" creationId="{6B609D5F-E36F-4D55-BD2D-88DA00AE852A}"/>
          </ac:spMkLst>
        </pc:spChg>
        <pc:spChg chg="add del mod">
          <ac:chgData name="오 아녜스" userId="1023315cf0e9a5e2" providerId="LiveId" clId="{74F4ACA6-BF2F-4D97-B6D0-D40478F1A88B}" dt="2019-11-28T10:02:46.323" v="1108" actId="478"/>
          <ac:spMkLst>
            <pc:docMk/>
            <pc:sldMk cId="2477127342" sldId="273"/>
            <ac:spMk id="12" creationId="{4BB540E2-C534-40EC-8D6F-CA1FB5CDD366}"/>
          </ac:spMkLst>
        </pc:spChg>
        <pc:spChg chg="mod">
          <ac:chgData name="오 아녜스" userId="1023315cf0e9a5e2" providerId="LiveId" clId="{74F4ACA6-BF2F-4D97-B6D0-D40478F1A88B}" dt="2019-11-28T10:09:09.072" v="1205" actId="255"/>
          <ac:spMkLst>
            <pc:docMk/>
            <pc:sldMk cId="2477127342" sldId="273"/>
            <ac:spMk id="15" creationId="{3C20B1A1-B554-44B4-B3D2-7FC21935558C}"/>
          </ac:spMkLst>
        </pc:spChg>
        <pc:picChg chg="del">
          <ac:chgData name="오 아녜스" userId="1023315cf0e9a5e2" providerId="LiveId" clId="{74F4ACA6-BF2F-4D97-B6D0-D40478F1A88B}" dt="2019-11-28T10:02:36.346" v="1104" actId="478"/>
          <ac:picMkLst>
            <pc:docMk/>
            <pc:sldMk cId="2477127342" sldId="273"/>
            <ac:picMk id="8" creationId="{449368C4-4974-4680-9C22-070D0FFD2215}"/>
          </ac:picMkLst>
        </pc:picChg>
        <pc:picChg chg="del">
          <ac:chgData name="오 아녜스" userId="1023315cf0e9a5e2" providerId="LiveId" clId="{74F4ACA6-BF2F-4D97-B6D0-D40478F1A88B}" dt="2019-11-28T10:02:35.964" v="1103" actId="478"/>
          <ac:picMkLst>
            <pc:docMk/>
            <pc:sldMk cId="2477127342" sldId="273"/>
            <ac:picMk id="9" creationId="{D103767D-BBFC-47B1-93E2-B028D73EE4A8}"/>
          </ac:picMkLst>
        </pc:picChg>
        <pc:picChg chg="mod">
          <ac:chgData name="오 아녜스" userId="1023315cf0e9a5e2" providerId="LiveId" clId="{74F4ACA6-BF2F-4D97-B6D0-D40478F1A88B}" dt="2019-11-28T10:04:42.899" v="1159" actId="1076"/>
          <ac:picMkLst>
            <pc:docMk/>
            <pc:sldMk cId="2477127342" sldId="273"/>
            <ac:picMk id="13" creationId="{D25FF289-5FF2-4E74-826E-233DCA203CB0}"/>
          </ac:picMkLst>
        </pc:picChg>
        <pc:picChg chg="add mod">
          <ac:chgData name="오 아녜스" userId="1023315cf0e9a5e2" providerId="LiveId" clId="{74F4ACA6-BF2F-4D97-B6D0-D40478F1A88B}" dt="2019-11-28T10:04:40.320" v="1158" actId="1076"/>
          <ac:picMkLst>
            <pc:docMk/>
            <pc:sldMk cId="2477127342" sldId="273"/>
            <ac:picMk id="14" creationId="{AD0BDD66-EA46-4B66-9A90-68A76AD567A3}"/>
          </ac:picMkLst>
        </pc:picChg>
        <pc:picChg chg="add mod modCrop">
          <ac:chgData name="오 아녜스" userId="1023315cf0e9a5e2" providerId="LiveId" clId="{74F4ACA6-BF2F-4D97-B6D0-D40478F1A88B}" dt="2019-11-28T10:04:40.320" v="1158" actId="1076"/>
          <ac:picMkLst>
            <pc:docMk/>
            <pc:sldMk cId="2477127342" sldId="273"/>
            <ac:picMk id="16" creationId="{7BE43A5F-2E82-4A2D-B6BE-CCE846FD9292}"/>
          </ac:picMkLst>
        </pc:picChg>
        <pc:picChg chg="add mod">
          <ac:chgData name="오 아녜스" userId="1023315cf0e9a5e2" providerId="LiveId" clId="{74F4ACA6-BF2F-4D97-B6D0-D40478F1A88B}" dt="2019-11-28T10:04:40.320" v="1158" actId="1076"/>
          <ac:picMkLst>
            <pc:docMk/>
            <pc:sldMk cId="2477127342" sldId="273"/>
            <ac:picMk id="17" creationId="{31C16068-1254-4559-8526-8DC4279A9E5F}"/>
          </ac:picMkLst>
        </pc:picChg>
        <pc:picChg chg="add mod">
          <ac:chgData name="오 아녜스" userId="1023315cf0e9a5e2" providerId="LiveId" clId="{74F4ACA6-BF2F-4D97-B6D0-D40478F1A88B}" dt="2019-11-28T10:04:40.320" v="1158" actId="1076"/>
          <ac:picMkLst>
            <pc:docMk/>
            <pc:sldMk cId="2477127342" sldId="273"/>
            <ac:picMk id="18" creationId="{1411FA53-B45D-4159-AFE7-FA195832F63E}"/>
          </ac:picMkLst>
        </pc:picChg>
        <pc:picChg chg="add mod">
          <ac:chgData name="오 아녜스" userId="1023315cf0e9a5e2" providerId="LiveId" clId="{74F4ACA6-BF2F-4D97-B6D0-D40478F1A88B}" dt="2019-11-28T10:04:40.320" v="1158" actId="1076"/>
          <ac:picMkLst>
            <pc:docMk/>
            <pc:sldMk cId="2477127342" sldId="273"/>
            <ac:picMk id="19" creationId="{761F49B1-D63D-4478-8390-3C54F9B5A581}"/>
          </ac:picMkLst>
        </pc:picChg>
        <pc:picChg chg="add mod">
          <ac:chgData name="오 아녜스" userId="1023315cf0e9a5e2" providerId="LiveId" clId="{74F4ACA6-BF2F-4D97-B6D0-D40478F1A88B}" dt="2019-11-28T10:04:55.728" v="1163" actId="1076"/>
          <ac:picMkLst>
            <pc:docMk/>
            <pc:sldMk cId="2477127342" sldId="273"/>
            <ac:picMk id="20" creationId="{FEA7E85F-6F0C-44B4-AF83-237F3D8E6E02}"/>
          </ac:picMkLst>
        </pc:picChg>
        <pc:picChg chg="add mod ord">
          <ac:chgData name="오 아녜스" userId="1023315cf0e9a5e2" providerId="LiveId" clId="{74F4ACA6-BF2F-4D97-B6D0-D40478F1A88B}" dt="2019-11-28T10:04:58.561" v="1164" actId="166"/>
          <ac:picMkLst>
            <pc:docMk/>
            <pc:sldMk cId="2477127342" sldId="273"/>
            <ac:picMk id="21" creationId="{CB947850-F940-48A4-8C62-9D666FDE6355}"/>
          </ac:picMkLst>
        </pc:picChg>
        <pc:picChg chg="add del mod">
          <ac:chgData name="오 아녜스" userId="1023315cf0e9a5e2" providerId="LiveId" clId="{74F4ACA6-BF2F-4D97-B6D0-D40478F1A88B}" dt="2019-12-02T06:19:58.435" v="2922" actId="478"/>
          <ac:picMkLst>
            <pc:docMk/>
            <pc:sldMk cId="2477127342" sldId="273"/>
            <ac:picMk id="22" creationId="{5A61C63B-32AC-4C84-A0A5-6DE4AB684D45}"/>
          </ac:picMkLst>
        </pc:picChg>
      </pc:sldChg>
      <pc:sldChg chg="addSp delSp modSp add modAnim">
        <pc:chgData name="오 아녜스" userId="1023315cf0e9a5e2" providerId="LiveId" clId="{74F4ACA6-BF2F-4D97-B6D0-D40478F1A88B}" dt="2019-12-01T06:33:37.285" v="2872"/>
        <pc:sldMkLst>
          <pc:docMk/>
          <pc:sldMk cId="3912724986" sldId="274"/>
        </pc:sldMkLst>
        <pc:spChg chg="mod">
          <ac:chgData name="오 아녜스" userId="1023315cf0e9a5e2" providerId="LiveId" clId="{74F4ACA6-BF2F-4D97-B6D0-D40478F1A88B}" dt="2019-12-01T06:33:37.285" v="2872"/>
          <ac:spMkLst>
            <pc:docMk/>
            <pc:sldMk cId="3912724986" sldId="274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11:02:34.191" v="1876" actId="20577"/>
          <ac:spMkLst>
            <pc:docMk/>
            <pc:sldMk cId="3912724986" sldId="274"/>
            <ac:spMk id="15" creationId="{3C20B1A1-B554-44B4-B3D2-7FC21935558C}"/>
          </ac:spMkLst>
        </pc:spChg>
        <pc:spChg chg="add del mod ord">
          <ac:chgData name="오 아녜스" userId="1023315cf0e9a5e2" providerId="LiveId" clId="{74F4ACA6-BF2F-4D97-B6D0-D40478F1A88B}" dt="2019-11-28T10:12:23.650" v="1266" actId="478"/>
          <ac:spMkLst>
            <pc:docMk/>
            <pc:sldMk cId="3912724986" sldId="274"/>
            <ac:spMk id="18" creationId="{4AE11AC5-5207-4A56-B3F8-0ADDEAAAC305}"/>
          </ac:spMkLst>
        </pc:spChg>
        <pc:spChg chg="add mod">
          <ac:chgData name="오 아녜스" userId="1023315cf0e9a5e2" providerId="LiveId" clId="{74F4ACA6-BF2F-4D97-B6D0-D40478F1A88B}" dt="2019-11-28T10:15:22.663" v="1303" actId="164"/>
          <ac:spMkLst>
            <pc:docMk/>
            <pc:sldMk cId="3912724986" sldId="274"/>
            <ac:spMk id="23" creationId="{88C1F9E5-9F7B-4ACE-B85F-16804BFD3510}"/>
          </ac:spMkLst>
        </pc:spChg>
        <pc:spChg chg="add mod">
          <ac:chgData name="오 아녜스" userId="1023315cf0e9a5e2" providerId="LiveId" clId="{74F4ACA6-BF2F-4D97-B6D0-D40478F1A88B}" dt="2019-11-28T10:58:10.973" v="1828" actId="1076"/>
          <ac:spMkLst>
            <pc:docMk/>
            <pc:sldMk cId="3912724986" sldId="274"/>
            <ac:spMk id="28" creationId="{657574B3-9484-4675-A2E4-BF8F9A7F2219}"/>
          </ac:spMkLst>
        </pc:spChg>
        <pc:grpChg chg="add mod">
          <ac:chgData name="오 아녜스" userId="1023315cf0e9a5e2" providerId="LiveId" clId="{74F4ACA6-BF2F-4D97-B6D0-D40478F1A88B}" dt="2019-11-28T10:57:38.155" v="1822" actId="1076"/>
          <ac:grpSpMkLst>
            <pc:docMk/>
            <pc:sldMk cId="3912724986" sldId="274"/>
            <ac:grpSpMk id="27" creationId="{FB43F811-B120-4817-AE79-35207DE89A94}"/>
          </ac:grpSpMkLst>
        </pc:grpChg>
        <pc:picChg chg="add del mod ord modCrop">
          <ac:chgData name="오 아녜스" userId="1023315cf0e9a5e2" providerId="LiveId" clId="{74F4ACA6-BF2F-4D97-B6D0-D40478F1A88B}" dt="2019-12-01T05:21:05.084" v="2774" actId="478"/>
          <ac:picMkLst>
            <pc:docMk/>
            <pc:sldMk cId="3912724986" sldId="274"/>
            <ac:picMk id="2" creationId="{70E792AD-886F-4B67-BED2-03EA75D03160}"/>
          </ac:picMkLst>
        </pc:picChg>
        <pc:picChg chg="add mod ord modCrop">
          <ac:chgData name="오 아녜스" userId="1023315cf0e9a5e2" providerId="LiveId" clId="{74F4ACA6-BF2F-4D97-B6D0-D40478F1A88B}" dt="2019-12-01T05:21:55.264" v="2789" actId="1076"/>
          <ac:picMkLst>
            <pc:docMk/>
            <pc:sldMk cId="3912724986" sldId="274"/>
            <ac:picMk id="4" creationId="{B7E1F5A3-B26D-4ACF-B5A5-D3B55EA6CE0C}"/>
          </ac:picMkLst>
        </pc:picChg>
        <pc:picChg chg="del">
          <ac:chgData name="오 아녜스" userId="1023315cf0e9a5e2" providerId="LiveId" clId="{74F4ACA6-BF2F-4D97-B6D0-D40478F1A88B}" dt="2019-11-28T10:02:34.594" v="1102" actId="478"/>
          <ac:picMkLst>
            <pc:docMk/>
            <pc:sldMk cId="3912724986" sldId="274"/>
            <ac:picMk id="8" creationId="{449368C4-4974-4680-9C22-070D0FFD2215}"/>
          </ac:picMkLst>
        </pc:picChg>
        <pc:picChg chg="del">
          <ac:chgData name="오 아녜스" userId="1023315cf0e9a5e2" providerId="LiveId" clId="{74F4ACA6-BF2F-4D97-B6D0-D40478F1A88B}" dt="2019-11-28T10:02:34.145" v="1101" actId="478"/>
          <ac:picMkLst>
            <pc:docMk/>
            <pc:sldMk cId="3912724986" sldId="274"/>
            <ac:picMk id="9" creationId="{D103767D-BBFC-47B1-93E2-B028D73EE4A8}"/>
          </ac:picMkLst>
        </pc:picChg>
        <pc:picChg chg="add mod">
          <ac:chgData name="오 아녜스" userId="1023315cf0e9a5e2" providerId="LiveId" clId="{74F4ACA6-BF2F-4D97-B6D0-D40478F1A88B}" dt="2019-11-28T10:57:38.155" v="1822" actId="1076"/>
          <ac:picMkLst>
            <pc:docMk/>
            <pc:sldMk cId="3912724986" sldId="274"/>
            <ac:picMk id="12" creationId="{5C2AF849-49DF-46B9-AC49-08390193B76D}"/>
          </ac:picMkLst>
        </pc:picChg>
        <pc:picChg chg="del mod">
          <ac:chgData name="오 아녜스" userId="1023315cf0e9a5e2" providerId="LiveId" clId="{74F4ACA6-BF2F-4D97-B6D0-D40478F1A88B}" dt="2019-11-28T10:57:29.006" v="1821" actId="478"/>
          <ac:picMkLst>
            <pc:docMk/>
            <pc:sldMk cId="3912724986" sldId="274"/>
            <ac:picMk id="13" creationId="{D25FF289-5FF2-4E74-826E-233DCA203CB0}"/>
          </ac:picMkLst>
        </pc:picChg>
        <pc:picChg chg="add mod">
          <ac:chgData name="오 아녜스" userId="1023315cf0e9a5e2" providerId="LiveId" clId="{74F4ACA6-BF2F-4D97-B6D0-D40478F1A88B}" dt="2019-11-28T10:57:38.155" v="1822" actId="1076"/>
          <ac:picMkLst>
            <pc:docMk/>
            <pc:sldMk cId="3912724986" sldId="274"/>
            <ac:picMk id="14" creationId="{68DE3106-109B-45BD-998A-C56A7BBBD85B}"/>
          </ac:picMkLst>
        </pc:picChg>
        <pc:picChg chg="add mod ord">
          <ac:chgData name="오 아녜스" userId="1023315cf0e9a5e2" providerId="LiveId" clId="{74F4ACA6-BF2F-4D97-B6D0-D40478F1A88B}" dt="2019-11-28T10:15:22.663" v="1303" actId="164"/>
          <ac:picMkLst>
            <pc:docMk/>
            <pc:sldMk cId="3912724986" sldId="274"/>
            <ac:picMk id="16" creationId="{6E21DF29-8D79-45F9-A5E3-AC017C934DB9}"/>
          </ac:picMkLst>
        </pc:picChg>
        <pc:picChg chg="add del mod ord">
          <ac:chgData name="오 아녜스" userId="1023315cf0e9a5e2" providerId="LiveId" clId="{74F4ACA6-BF2F-4D97-B6D0-D40478F1A88B}" dt="2019-12-01T05:20:45.658" v="2769" actId="478"/>
          <ac:picMkLst>
            <pc:docMk/>
            <pc:sldMk cId="3912724986" sldId="274"/>
            <ac:picMk id="17" creationId="{84DCDB11-43EB-4125-974C-B956D3C09D72}"/>
          </ac:picMkLst>
        </pc:picChg>
        <pc:cxnChg chg="add del mod">
          <ac:chgData name="오 아녜스" userId="1023315cf0e9a5e2" providerId="LiveId" clId="{74F4ACA6-BF2F-4D97-B6D0-D40478F1A88B}" dt="2019-11-28T10:12:41.361" v="1269" actId="11529"/>
          <ac:cxnSpMkLst>
            <pc:docMk/>
            <pc:sldMk cId="3912724986" sldId="274"/>
            <ac:cxnSpMk id="4" creationId="{2CDD4266-A5AA-4D35-AE43-C97ACD6497BB}"/>
          </ac:cxnSpMkLst>
        </pc:cxnChg>
        <pc:cxnChg chg="add mod">
          <ac:chgData name="오 아녜스" userId="1023315cf0e9a5e2" providerId="LiveId" clId="{74F4ACA6-BF2F-4D97-B6D0-D40478F1A88B}" dt="2019-11-28T10:15:22.663" v="1303" actId="164"/>
          <ac:cxnSpMkLst>
            <pc:docMk/>
            <pc:sldMk cId="3912724986" sldId="274"/>
            <ac:cxnSpMk id="19" creationId="{6AEF4870-B68E-48F3-8810-FECEA95E1150}"/>
          </ac:cxnSpMkLst>
        </pc:cxnChg>
        <pc:cxnChg chg="add mod">
          <ac:chgData name="오 아녜스" userId="1023315cf0e9a5e2" providerId="LiveId" clId="{74F4ACA6-BF2F-4D97-B6D0-D40478F1A88B}" dt="2019-11-28T10:15:22.663" v="1303" actId="164"/>
          <ac:cxnSpMkLst>
            <pc:docMk/>
            <pc:sldMk cId="3912724986" sldId="274"/>
            <ac:cxnSpMk id="22" creationId="{A8DC9AD6-8FF3-496B-A2B9-160F1D793F80}"/>
          </ac:cxnSpMkLst>
        </pc:cxnChg>
      </pc:sldChg>
      <pc:sldChg chg="addSp delSp modSp add del">
        <pc:chgData name="오 아녜스" userId="1023315cf0e9a5e2" providerId="LiveId" clId="{74F4ACA6-BF2F-4D97-B6D0-D40478F1A88B}" dt="2019-11-28T10:17:44.646" v="1365" actId="20577"/>
        <pc:sldMkLst>
          <pc:docMk/>
          <pc:sldMk cId="3922749388" sldId="275"/>
        </pc:sldMkLst>
        <pc:spChg chg="mod">
          <ac:chgData name="오 아녜스" userId="1023315cf0e9a5e2" providerId="LiveId" clId="{74F4ACA6-BF2F-4D97-B6D0-D40478F1A88B}" dt="2019-11-28T10:17:35.173" v="1343" actId="20577"/>
          <ac:spMkLst>
            <pc:docMk/>
            <pc:sldMk cId="3922749388" sldId="275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10:17:44.646" v="1365" actId="20577"/>
          <ac:spMkLst>
            <pc:docMk/>
            <pc:sldMk cId="3922749388" sldId="275"/>
            <ac:spMk id="10" creationId="{6B609D5F-E36F-4D55-BD2D-88DA00AE852A}"/>
          </ac:spMkLst>
        </pc:spChg>
        <pc:spChg chg="add mod">
          <ac:chgData name="오 아녜스" userId="1023315cf0e9a5e2" providerId="LiveId" clId="{74F4ACA6-BF2F-4D97-B6D0-D40478F1A88B}" dt="2019-11-28T10:17:29.875" v="1338" actId="1076"/>
          <ac:spMkLst>
            <pc:docMk/>
            <pc:sldMk cId="3922749388" sldId="275"/>
            <ac:spMk id="12" creationId="{B8C10B71-FDF3-4BFA-99C9-346D67B0549B}"/>
          </ac:spMkLst>
        </pc:spChg>
        <pc:spChg chg="del">
          <ac:chgData name="오 아녜스" userId="1023315cf0e9a5e2" providerId="LiveId" clId="{74F4ACA6-BF2F-4D97-B6D0-D40478F1A88B}" dt="2019-11-28T10:17:13.973" v="1334" actId="478"/>
          <ac:spMkLst>
            <pc:docMk/>
            <pc:sldMk cId="3922749388" sldId="275"/>
            <ac:spMk id="15" creationId="{3C20B1A1-B554-44B4-B3D2-7FC21935558C}"/>
          </ac:spMkLst>
        </pc:spChg>
        <pc:picChg chg="del">
          <ac:chgData name="오 아녜스" userId="1023315cf0e9a5e2" providerId="LiveId" clId="{74F4ACA6-BF2F-4D97-B6D0-D40478F1A88B}" dt="2019-11-28T10:02:32.728" v="1100" actId="478"/>
          <ac:picMkLst>
            <pc:docMk/>
            <pc:sldMk cId="3922749388" sldId="275"/>
            <ac:picMk id="8" creationId="{449368C4-4974-4680-9C22-070D0FFD2215}"/>
          </ac:picMkLst>
        </pc:picChg>
        <pc:picChg chg="del">
          <ac:chgData name="오 아녜스" userId="1023315cf0e9a5e2" providerId="LiveId" clId="{74F4ACA6-BF2F-4D97-B6D0-D40478F1A88B}" dt="2019-11-28T10:02:32.220" v="1099" actId="478"/>
          <ac:picMkLst>
            <pc:docMk/>
            <pc:sldMk cId="3922749388" sldId="275"/>
            <ac:picMk id="9" creationId="{D103767D-BBFC-47B1-93E2-B028D73EE4A8}"/>
          </ac:picMkLst>
        </pc:picChg>
        <pc:picChg chg="del">
          <ac:chgData name="오 아녜스" userId="1023315cf0e9a5e2" providerId="LiveId" clId="{74F4ACA6-BF2F-4D97-B6D0-D40478F1A88B}" dt="2019-11-28T10:17:13.973" v="1334" actId="478"/>
          <ac:picMkLst>
            <pc:docMk/>
            <pc:sldMk cId="3922749388" sldId="275"/>
            <ac:picMk id="13" creationId="{D25FF289-5FF2-4E74-826E-233DCA203CB0}"/>
          </ac:picMkLst>
        </pc:picChg>
      </pc:sldChg>
      <pc:sldChg chg="addSp delSp modSp add modAnim">
        <pc:chgData name="오 아녜스" userId="1023315cf0e9a5e2" providerId="LiveId" clId="{74F4ACA6-BF2F-4D97-B6D0-D40478F1A88B}" dt="2019-12-02T06:08:32.803" v="2881"/>
        <pc:sldMkLst>
          <pc:docMk/>
          <pc:sldMk cId="3182936891" sldId="276"/>
        </pc:sldMkLst>
        <pc:spChg chg="mod">
          <ac:chgData name="오 아녜스" userId="1023315cf0e9a5e2" providerId="LiveId" clId="{74F4ACA6-BF2F-4D97-B6D0-D40478F1A88B}" dt="2019-12-01T06:33:35.507" v="2871"/>
          <ac:spMkLst>
            <pc:docMk/>
            <pc:sldMk cId="3182936891" sldId="276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10:09:13.801" v="1206" actId="255"/>
          <ac:spMkLst>
            <pc:docMk/>
            <pc:sldMk cId="3182936891" sldId="276"/>
            <ac:spMk id="15" creationId="{3C20B1A1-B554-44B4-B3D2-7FC21935558C}"/>
          </ac:spMkLst>
        </pc:spChg>
        <pc:spChg chg="add mod">
          <ac:chgData name="오 아녜스" userId="1023315cf0e9a5e2" providerId="LiveId" clId="{74F4ACA6-BF2F-4D97-B6D0-D40478F1A88B}" dt="2019-11-28T10:49:57.122" v="1799" actId="1076"/>
          <ac:spMkLst>
            <pc:docMk/>
            <pc:sldMk cId="3182936891" sldId="276"/>
            <ac:spMk id="25" creationId="{79D957B1-D9D2-4ED4-B5F2-1A91C13699B8}"/>
          </ac:spMkLst>
        </pc:spChg>
        <pc:picChg chg="mod">
          <ac:chgData name="오 아녜스" userId="1023315cf0e9a5e2" providerId="LiveId" clId="{74F4ACA6-BF2F-4D97-B6D0-D40478F1A88B}" dt="2019-11-28T10:06:38.059" v="1186" actId="1076"/>
          <ac:picMkLst>
            <pc:docMk/>
            <pc:sldMk cId="3182936891" sldId="276"/>
            <ac:picMk id="13" creationId="{D25FF289-5FF2-4E74-826E-233DCA203CB0}"/>
          </ac:picMkLst>
        </pc:picChg>
        <pc:picChg chg="del mod">
          <ac:chgData name="오 아녜스" userId="1023315cf0e9a5e2" providerId="LiveId" clId="{74F4ACA6-BF2F-4D97-B6D0-D40478F1A88B}" dt="2019-11-28T10:06:24.524" v="1176" actId="478"/>
          <ac:picMkLst>
            <pc:docMk/>
            <pc:sldMk cId="3182936891" sldId="276"/>
            <ac:picMk id="14" creationId="{AD0BDD66-EA46-4B66-9A90-68A76AD567A3}"/>
          </ac:picMkLst>
        </pc:picChg>
        <pc:picChg chg="del mod">
          <ac:chgData name="오 아녜스" userId="1023315cf0e9a5e2" providerId="LiveId" clId="{74F4ACA6-BF2F-4D97-B6D0-D40478F1A88B}" dt="2019-11-28T10:06:24.524" v="1176" actId="478"/>
          <ac:picMkLst>
            <pc:docMk/>
            <pc:sldMk cId="3182936891" sldId="276"/>
            <ac:picMk id="16" creationId="{7BE43A5F-2E82-4A2D-B6BE-CCE846FD9292}"/>
          </ac:picMkLst>
        </pc:picChg>
        <pc:picChg chg="del mod">
          <ac:chgData name="오 아녜스" userId="1023315cf0e9a5e2" providerId="LiveId" clId="{74F4ACA6-BF2F-4D97-B6D0-D40478F1A88B}" dt="2019-11-28T10:06:24.524" v="1176" actId="478"/>
          <ac:picMkLst>
            <pc:docMk/>
            <pc:sldMk cId="3182936891" sldId="276"/>
            <ac:picMk id="17" creationId="{31C16068-1254-4559-8526-8DC4279A9E5F}"/>
          </ac:picMkLst>
        </pc:picChg>
        <pc:picChg chg="del">
          <ac:chgData name="오 아녜스" userId="1023315cf0e9a5e2" providerId="LiveId" clId="{74F4ACA6-BF2F-4D97-B6D0-D40478F1A88B}" dt="2019-11-28T10:06:24.524" v="1176" actId="478"/>
          <ac:picMkLst>
            <pc:docMk/>
            <pc:sldMk cId="3182936891" sldId="276"/>
            <ac:picMk id="18" creationId="{1411FA53-B45D-4159-AFE7-FA195832F63E}"/>
          </ac:picMkLst>
        </pc:picChg>
        <pc:picChg chg="del mod">
          <ac:chgData name="오 아녜스" userId="1023315cf0e9a5e2" providerId="LiveId" clId="{74F4ACA6-BF2F-4D97-B6D0-D40478F1A88B}" dt="2019-11-28T10:06:24.524" v="1176" actId="478"/>
          <ac:picMkLst>
            <pc:docMk/>
            <pc:sldMk cId="3182936891" sldId="276"/>
            <ac:picMk id="19" creationId="{761F49B1-D63D-4478-8390-3C54F9B5A581}"/>
          </ac:picMkLst>
        </pc:picChg>
        <pc:picChg chg="del">
          <ac:chgData name="오 아녜스" userId="1023315cf0e9a5e2" providerId="LiveId" clId="{74F4ACA6-BF2F-4D97-B6D0-D40478F1A88B}" dt="2019-11-28T10:06:16.017" v="1170" actId="478"/>
          <ac:picMkLst>
            <pc:docMk/>
            <pc:sldMk cId="3182936891" sldId="276"/>
            <ac:picMk id="20" creationId="{FEA7E85F-6F0C-44B4-AF83-237F3D8E6E02}"/>
          </ac:picMkLst>
        </pc:picChg>
        <pc:picChg chg="del">
          <ac:chgData name="오 아녜스" userId="1023315cf0e9a5e2" providerId="LiveId" clId="{74F4ACA6-BF2F-4D97-B6D0-D40478F1A88B}" dt="2019-11-28T10:06:16.017" v="1170" actId="478"/>
          <ac:picMkLst>
            <pc:docMk/>
            <pc:sldMk cId="3182936891" sldId="276"/>
            <ac:picMk id="21" creationId="{CB947850-F940-48A4-8C62-9D666FDE6355}"/>
          </ac:picMkLst>
        </pc:picChg>
        <pc:picChg chg="del">
          <ac:chgData name="오 아녜스" userId="1023315cf0e9a5e2" providerId="LiveId" clId="{74F4ACA6-BF2F-4D97-B6D0-D40478F1A88B}" dt="2019-11-28T10:06:16.017" v="1170" actId="478"/>
          <ac:picMkLst>
            <pc:docMk/>
            <pc:sldMk cId="3182936891" sldId="276"/>
            <ac:picMk id="22" creationId="{5A61C63B-32AC-4C84-A0A5-6DE4AB684D45}"/>
          </ac:picMkLst>
        </pc:picChg>
        <pc:picChg chg="add mod">
          <ac:chgData name="오 아녜스" userId="1023315cf0e9a5e2" providerId="LiveId" clId="{74F4ACA6-BF2F-4D97-B6D0-D40478F1A88B}" dt="2019-11-28T10:06:34.416" v="1183" actId="14100"/>
          <ac:picMkLst>
            <pc:docMk/>
            <pc:sldMk cId="3182936891" sldId="276"/>
            <ac:picMk id="23" creationId="{42C927A7-73CE-4AA4-A141-0E6368DE47C1}"/>
          </ac:picMkLst>
        </pc:picChg>
        <pc:picChg chg="add mod">
          <ac:chgData name="오 아녜스" userId="1023315cf0e9a5e2" providerId="LiveId" clId="{74F4ACA6-BF2F-4D97-B6D0-D40478F1A88B}" dt="2019-11-28T10:50:00.665" v="1800" actId="1076"/>
          <ac:picMkLst>
            <pc:docMk/>
            <pc:sldMk cId="3182936891" sldId="276"/>
            <ac:picMk id="24" creationId="{B0684C31-3861-49AC-8104-36353F9B6312}"/>
          </ac:picMkLst>
        </pc:picChg>
      </pc:sldChg>
      <pc:sldChg chg="addSp delSp modSp add delAnim">
        <pc:chgData name="오 아녜스" userId="1023315cf0e9a5e2" providerId="LiveId" clId="{74F4ACA6-BF2F-4D97-B6D0-D40478F1A88B}" dt="2019-12-01T06:33:38.927" v="2873"/>
        <pc:sldMkLst>
          <pc:docMk/>
          <pc:sldMk cId="3172897272" sldId="277"/>
        </pc:sldMkLst>
        <pc:spChg chg="mod">
          <ac:chgData name="오 아녜스" userId="1023315cf0e9a5e2" providerId="LiveId" clId="{74F4ACA6-BF2F-4D97-B6D0-D40478F1A88B}" dt="2019-12-01T06:33:38.927" v="2873"/>
          <ac:spMkLst>
            <pc:docMk/>
            <pc:sldMk cId="3172897272" sldId="277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11:02:30.717" v="1875" actId="20577"/>
          <ac:spMkLst>
            <pc:docMk/>
            <pc:sldMk cId="3172897272" sldId="277"/>
            <ac:spMk id="15" creationId="{3C20B1A1-B554-44B4-B3D2-7FC21935558C}"/>
          </ac:spMkLst>
        </pc:spChg>
        <pc:grpChg chg="add del mod">
          <ac:chgData name="오 아녜스" userId="1023315cf0e9a5e2" providerId="LiveId" clId="{74F4ACA6-BF2F-4D97-B6D0-D40478F1A88B}" dt="2019-12-01T05:49:56.488" v="2799" actId="478"/>
          <ac:grpSpMkLst>
            <pc:docMk/>
            <pc:sldMk cId="3172897272" sldId="277"/>
            <ac:grpSpMk id="21" creationId="{736E3413-0BE2-443E-9144-A584DA713ACB}"/>
          </ac:grpSpMkLst>
        </pc:grpChg>
        <pc:grpChg chg="del">
          <ac:chgData name="오 아녜스" userId="1023315cf0e9a5e2" providerId="LiveId" clId="{74F4ACA6-BF2F-4D97-B6D0-D40478F1A88B}" dt="2019-11-28T10:16:05.460" v="1307" actId="478"/>
          <ac:grpSpMkLst>
            <pc:docMk/>
            <pc:sldMk cId="3172897272" sldId="277"/>
            <ac:grpSpMk id="27" creationId="{FB43F811-B120-4817-AE79-35207DE89A94}"/>
          </ac:grpSpMkLst>
        </pc:grpChg>
        <pc:picChg chg="add mod">
          <ac:chgData name="오 아녜스" userId="1023315cf0e9a5e2" providerId="LiveId" clId="{74F4ACA6-BF2F-4D97-B6D0-D40478F1A88B}" dt="2019-12-01T05:50:10.464" v="2804" actId="1076"/>
          <ac:picMkLst>
            <pc:docMk/>
            <pc:sldMk cId="3172897272" sldId="277"/>
            <ac:picMk id="4" creationId="{2366AC9A-A853-47F3-810B-CF18BD9F2C44}"/>
          </ac:picMkLst>
        </pc:picChg>
        <pc:picChg chg="del">
          <ac:chgData name="오 아녜스" userId="1023315cf0e9a5e2" providerId="LiveId" clId="{74F4ACA6-BF2F-4D97-B6D0-D40478F1A88B}" dt="2019-11-28T10:16:05.460" v="1307" actId="478"/>
          <ac:picMkLst>
            <pc:docMk/>
            <pc:sldMk cId="3172897272" sldId="277"/>
            <ac:picMk id="12" creationId="{5C2AF849-49DF-46B9-AC49-08390193B76D}"/>
          </ac:picMkLst>
        </pc:picChg>
        <pc:picChg chg="mod ord">
          <ac:chgData name="오 아녜스" userId="1023315cf0e9a5e2" providerId="LiveId" clId="{74F4ACA6-BF2F-4D97-B6D0-D40478F1A88B}" dt="2019-11-28T10:16:50.884" v="1332" actId="688"/>
          <ac:picMkLst>
            <pc:docMk/>
            <pc:sldMk cId="3172897272" sldId="277"/>
            <ac:picMk id="13" creationId="{D25FF289-5FF2-4E74-826E-233DCA203CB0}"/>
          </ac:picMkLst>
        </pc:picChg>
        <pc:picChg chg="del">
          <ac:chgData name="오 아녜스" userId="1023315cf0e9a5e2" providerId="LiveId" clId="{74F4ACA6-BF2F-4D97-B6D0-D40478F1A88B}" dt="2019-11-28T10:16:05.460" v="1307" actId="478"/>
          <ac:picMkLst>
            <pc:docMk/>
            <pc:sldMk cId="3172897272" sldId="277"/>
            <ac:picMk id="14" creationId="{68DE3106-109B-45BD-998A-C56A7BBBD85B}"/>
          </ac:picMkLst>
        </pc:picChg>
        <pc:picChg chg="del">
          <ac:chgData name="오 아녜스" userId="1023315cf0e9a5e2" providerId="LiveId" clId="{74F4ACA6-BF2F-4D97-B6D0-D40478F1A88B}" dt="2019-11-28T10:16:05.460" v="1307" actId="478"/>
          <ac:picMkLst>
            <pc:docMk/>
            <pc:sldMk cId="3172897272" sldId="277"/>
            <ac:picMk id="17" creationId="{84DCDB11-43EB-4125-974C-B956D3C09D72}"/>
          </ac:picMkLst>
        </pc:picChg>
        <pc:picChg chg="add mod">
          <ac:chgData name="오 아녜스" userId="1023315cf0e9a5e2" providerId="LiveId" clId="{74F4ACA6-BF2F-4D97-B6D0-D40478F1A88B}" dt="2019-11-28T10:16:28.085" v="1320" actId="1076"/>
          <ac:picMkLst>
            <pc:docMk/>
            <pc:sldMk cId="3172897272" sldId="277"/>
            <ac:picMk id="18" creationId="{9A794069-5CCC-46E7-8F11-E24751C228CF}"/>
          </ac:picMkLst>
        </pc:picChg>
        <pc:picChg chg="add mod">
          <ac:chgData name="오 아녜스" userId="1023315cf0e9a5e2" providerId="LiveId" clId="{74F4ACA6-BF2F-4D97-B6D0-D40478F1A88B}" dt="2019-11-28T10:16:30.398" v="1321" actId="1076"/>
          <ac:picMkLst>
            <pc:docMk/>
            <pc:sldMk cId="3172897272" sldId="277"/>
            <ac:picMk id="20" creationId="{F34BB6D2-0C13-428A-BB11-8776F7861D63}"/>
          </ac:picMkLst>
        </pc:picChg>
      </pc:sldChg>
      <pc:sldChg chg="addSp delSp modSp add del">
        <pc:chgData name="오 아녜스" userId="1023315cf0e9a5e2" providerId="LiveId" clId="{74F4ACA6-BF2F-4D97-B6D0-D40478F1A88B}" dt="2019-11-28T10:48:12.480" v="1793" actId="47"/>
        <pc:sldMkLst>
          <pc:docMk/>
          <pc:sldMk cId="1202857022" sldId="278"/>
        </pc:sldMkLst>
        <pc:picChg chg="add del mod">
          <ac:chgData name="오 아녜스" userId="1023315cf0e9a5e2" providerId="LiveId" clId="{74F4ACA6-BF2F-4D97-B6D0-D40478F1A88B}" dt="2019-11-28T10:23:12.881" v="1441" actId="478"/>
          <ac:picMkLst>
            <pc:docMk/>
            <pc:sldMk cId="1202857022" sldId="278"/>
            <ac:picMk id="8" creationId="{A259181A-2202-4D4C-A74B-75B02D6FD2C4}"/>
          </ac:picMkLst>
        </pc:picChg>
      </pc:sldChg>
      <pc:sldChg chg="addSp delSp modSp add">
        <pc:chgData name="오 아녜스" userId="1023315cf0e9a5e2" providerId="LiveId" clId="{74F4ACA6-BF2F-4D97-B6D0-D40478F1A88B}" dt="2019-12-02T06:22:33.320" v="2989" actId="1076"/>
        <pc:sldMkLst>
          <pc:docMk/>
          <pc:sldMk cId="3281066800" sldId="278"/>
        </pc:sldMkLst>
        <pc:spChg chg="mod">
          <ac:chgData name="오 아녜스" userId="1023315cf0e9a5e2" providerId="LiveId" clId="{74F4ACA6-BF2F-4D97-B6D0-D40478F1A88B}" dt="2019-12-01T06:33:40.744" v="2874"/>
          <ac:spMkLst>
            <pc:docMk/>
            <pc:sldMk cId="3281066800" sldId="278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11:50:52.510" v="2429" actId="20577"/>
          <ac:spMkLst>
            <pc:docMk/>
            <pc:sldMk cId="3281066800" sldId="278"/>
            <ac:spMk id="15" creationId="{3C20B1A1-B554-44B4-B3D2-7FC21935558C}"/>
          </ac:spMkLst>
        </pc:spChg>
        <pc:grpChg chg="add del mod">
          <ac:chgData name="오 아녜스" userId="1023315cf0e9a5e2" providerId="LiveId" clId="{74F4ACA6-BF2F-4D97-B6D0-D40478F1A88B}" dt="2019-12-01T05:46:00.267" v="2794" actId="478"/>
          <ac:grpSpMkLst>
            <pc:docMk/>
            <pc:sldMk cId="3281066800" sldId="278"/>
            <ac:grpSpMk id="17" creationId="{11D80B6A-5840-47CD-8629-1CF673BAD63E}"/>
          </ac:grpSpMkLst>
        </pc:grpChg>
        <pc:grpChg chg="del">
          <ac:chgData name="오 아녜스" userId="1023315cf0e9a5e2" providerId="LiveId" clId="{74F4ACA6-BF2F-4D97-B6D0-D40478F1A88B}" dt="2019-11-28T11:50:56.735" v="2432" actId="478"/>
          <ac:grpSpMkLst>
            <pc:docMk/>
            <pc:sldMk cId="3281066800" sldId="278"/>
            <ac:grpSpMk id="21" creationId="{736E3413-0BE2-443E-9144-A584DA713ACB}"/>
          </ac:grpSpMkLst>
        </pc:grpChg>
        <pc:picChg chg="add del">
          <ac:chgData name="오 아녜스" userId="1023315cf0e9a5e2" providerId="LiveId" clId="{74F4ACA6-BF2F-4D97-B6D0-D40478F1A88B}" dt="2019-12-01T05:42:16.014" v="2791" actId="478"/>
          <ac:picMkLst>
            <pc:docMk/>
            <pc:sldMk cId="3281066800" sldId="278"/>
            <ac:picMk id="2" creationId="{3EC3A9B2-980A-4E2F-AB9B-71D4A8B1B425}"/>
          </ac:picMkLst>
        </pc:picChg>
        <pc:picChg chg="add mod ord">
          <ac:chgData name="오 아녜스" userId="1023315cf0e9a5e2" providerId="LiveId" clId="{74F4ACA6-BF2F-4D97-B6D0-D40478F1A88B}" dt="2019-12-02T06:22:33.320" v="2989" actId="1076"/>
          <ac:picMkLst>
            <pc:docMk/>
            <pc:sldMk cId="3281066800" sldId="278"/>
            <ac:picMk id="2" creationId="{FDFA0582-0646-4BD6-849D-6E07C2C9D858}"/>
          </ac:picMkLst>
        </pc:picChg>
        <pc:picChg chg="add mod">
          <ac:chgData name="오 아녜스" userId="1023315cf0e9a5e2" providerId="LiveId" clId="{74F4ACA6-BF2F-4D97-B6D0-D40478F1A88B}" dt="2019-12-02T06:22:23.089" v="2984" actId="1076"/>
          <ac:picMkLst>
            <pc:docMk/>
            <pc:sldMk cId="3281066800" sldId="278"/>
            <ac:picMk id="4" creationId="{FB6F72DA-657D-4DEC-9134-F0F86B6FB55E}"/>
          </ac:picMkLst>
        </pc:picChg>
        <pc:picChg chg="add del mod">
          <ac:chgData name="오 아녜스" userId="1023315cf0e9a5e2" providerId="LiveId" clId="{74F4ACA6-BF2F-4D97-B6D0-D40478F1A88B}" dt="2019-12-02T06:22:01.956" v="2971" actId="478"/>
          <ac:picMkLst>
            <pc:docMk/>
            <pc:sldMk cId="3281066800" sldId="278"/>
            <ac:picMk id="6" creationId="{A1BAF37B-8766-47EB-8C10-E7879D3CA6F8}"/>
          </ac:picMkLst>
        </pc:picChg>
        <pc:picChg chg="del mod">
          <ac:chgData name="오 아녜스" userId="1023315cf0e9a5e2" providerId="LiveId" clId="{74F4ACA6-BF2F-4D97-B6D0-D40478F1A88B}" dt="2019-12-02T06:21:45.813" v="2961" actId="478"/>
          <ac:picMkLst>
            <pc:docMk/>
            <pc:sldMk cId="3281066800" sldId="278"/>
            <ac:picMk id="13" creationId="{D25FF289-5FF2-4E74-826E-233DCA203CB0}"/>
          </ac:picMkLst>
        </pc:picChg>
        <pc:picChg chg="add mod">
          <ac:chgData name="오 아녜스" userId="1023315cf0e9a5e2" providerId="LiveId" clId="{74F4ACA6-BF2F-4D97-B6D0-D40478F1A88B}" dt="2019-12-02T06:22:31.031" v="2988" actId="1076"/>
          <ac:picMkLst>
            <pc:docMk/>
            <pc:sldMk cId="3281066800" sldId="278"/>
            <ac:picMk id="14" creationId="{ABFFDF04-5C52-4DB7-8BCE-364724E85435}"/>
          </ac:picMkLst>
        </pc:picChg>
        <pc:picChg chg="add del mod">
          <ac:chgData name="오 아녜스" userId="1023315cf0e9a5e2" providerId="LiveId" clId="{74F4ACA6-BF2F-4D97-B6D0-D40478F1A88B}" dt="2019-12-02T06:21:18.679" v="2951" actId="478"/>
          <ac:picMkLst>
            <pc:docMk/>
            <pc:sldMk cId="3281066800" sldId="278"/>
            <ac:picMk id="16" creationId="{1FF5EB3C-56B0-4BC1-B68D-834250852A7A}"/>
          </ac:picMkLst>
        </pc:picChg>
        <pc:picChg chg="del">
          <ac:chgData name="오 아녜스" userId="1023315cf0e9a5e2" providerId="LiveId" clId="{74F4ACA6-BF2F-4D97-B6D0-D40478F1A88B}" dt="2019-11-28T11:50:56.326" v="2431" actId="478"/>
          <ac:picMkLst>
            <pc:docMk/>
            <pc:sldMk cId="3281066800" sldId="278"/>
            <ac:picMk id="18" creationId="{9A794069-5CCC-46E7-8F11-E24751C228CF}"/>
          </ac:picMkLst>
        </pc:picChg>
        <pc:picChg chg="del">
          <ac:chgData name="오 아녜스" userId="1023315cf0e9a5e2" providerId="LiveId" clId="{74F4ACA6-BF2F-4D97-B6D0-D40478F1A88B}" dt="2019-11-28T11:50:55.661" v="2430" actId="478"/>
          <ac:picMkLst>
            <pc:docMk/>
            <pc:sldMk cId="3281066800" sldId="278"/>
            <ac:picMk id="20" creationId="{F34BB6D2-0C13-428A-BB11-8776F7861D63}"/>
          </ac:picMkLst>
        </pc:picChg>
      </pc:sldChg>
      <pc:sldChg chg="addSp delSp modSp add ord modAnim">
        <pc:chgData name="오 아녜스" userId="1023315cf0e9a5e2" providerId="LiveId" clId="{74F4ACA6-BF2F-4D97-B6D0-D40478F1A88B}" dt="2019-11-28T12:11:25.090" v="2700"/>
        <pc:sldMkLst>
          <pc:docMk/>
          <pc:sldMk cId="2182765842" sldId="279"/>
        </pc:sldMkLst>
        <pc:spChg chg="add del mod">
          <ac:chgData name="오 아녜스" userId="1023315cf0e9a5e2" providerId="LiveId" clId="{74F4ACA6-BF2F-4D97-B6D0-D40478F1A88B}" dt="2019-11-28T11:58:06.297" v="2486" actId="478"/>
          <ac:spMkLst>
            <pc:docMk/>
            <pc:sldMk cId="2182765842" sldId="279"/>
            <ac:spMk id="2" creationId="{031F7EBD-EC85-47FB-8310-AFD59DE84B51}"/>
          </ac:spMkLst>
        </pc:spChg>
        <pc:spChg chg="mod">
          <ac:chgData name="오 아녜스" userId="1023315cf0e9a5e2" providerId="LiveId" clId="{74F4ACA6-BF2F-4D97-B6D0-D40478F1A88B}" dt="2019-11-28T12:02:42.184" v="2549" actId="20577"/>
          <ac:spMkLst>
            <pc:docMk/>
            <pc:sldMk cId="2182765842" sldId="279"/>
            <ac:spMk id="3" creationId="{16953E09-ADCE-4A32-9675-792F3E0D0903}"/>
          </ac:spMkLst>
        </pc:spChg>
        <pc:spChg chg="add mod">
          <ac:chgData name="오 아녜스" userId="1023315cf0e9a5e2" providerId="LiveId" clId="{74F4ACA6-BF2F-4D97-B6D0-D40478F1A88B}" dt="2019-11-28T11:58:45.478" v="2491" actId="14100"/>
          <ac:spMkLst>
            <pc:docMk/>
            <pc:sldMk cId="2182765842" sldId="279"/>
            <ac:spMk id="4" creationId="{6275067D-B5C8-4BAB-AD2A-492C68DCE9EA}"/>
          </ac:spMkLst>
        </pc:spChg>
        <pc:spChg chg="mod">
          <ac:chgData name="오 아녜스" userId="1023315cf0e9a5e2" providerId="LiveId" clId="{74F4ACA6-BF2F-4D97-B6D0-D40478F1A88B}" dt="2019-11-28T11:52:01.574" v="2483" actId="20577"/>
          <ac:spMkLst>
            <pc:docMk/>
            <pc:sldMk cId="2182765842" sldId="279"/>
            <ac:spMk id="10" creationId="{6B609D5F-E36F-4D55-BD2D-88DA00AE852A}"/>
          </ac:spMkLst>
        </pc:spChg>
        <pc:spChg chg="del">
          <ac:chgData name="오 아녜스" userId="1023315cf0e9a5e2" providerId="LiveId" clId="{74F4ACA6-BF2F-4D97-B6D0-D40478F1A88B}" dt="2019-11-28T11:52:05.226" v="2484" actId="478"/>
          <ac:spMkLst>
            <pc:docMk/>
            <pc:sldMk cId="2182765842" sldId="279"/>
            <ac:spMk id="12" creationId="{B8C10B71-FDF3-4BFA-99C9-346D67B0549B}"/>
          </ac:spMkLst>
        </pc:spChg>
        <pc:spChg chg="add mod">
          <ac:chgData name="오 아녜스" userId="1023315cf0e9a5e2" providerId="LiveId" clId="{74F4ACA6-BF2F-4D97-B6D0-D40478F1A88B}" dt="2019-11-28T12:02:14.825" v="2547" actId="1076"/>
          <ac:spMkLst>
            <pc:docMk/>
            <pc:sldMk cId="2182765842" sldId="279"/>
            <ac:spMk id="13" creationId="{EE91C09B-3A41-428A-B245-2AFA0B34D191}"/>
          </ac:spMkLst>
        </pc:spChg>
        <pc:spChg chg="add mod">
          <ac:chgData name="오 아녜스" userId="1023315cf0e9a5e2" providerId="LiveId" clId="{74F4ACA6-BF2F-4D97-B6D0-D40478F1A88B}" dt="2019-11-28T12:09:47.450" v="2683" actId="1076"/>
          <ac:spMkLst>
            <pc:docMk/>
            <pc:sldMk cId="2182765842" sldId="279"/>
            <ac:spMk id="14" creationId="{B40D547B-1CAD-4C6E-9107-0E37F4674AB3}"/>
          </ac:spMkLst>
        </pc:spChg>
        <pc:spChg chg="add mod">
          <ac:chgData name="오 아녜스" userId="1023315cf0e9a5e2" providerId="LiveId" clId="{74F4ACA6-BF2F-4D97-B6D0-D40478F1A88B}" dt="2019-11-28T12:06:44.985" v="2606" actId="403"/>
          <ac:spMkLst>
            <pc:docMk/>
            <pc:sldMk cId="2182765842" sldId="279"/>
            <ac:spMk id="15" creationId="{52F84258-D93A-4E5B-8314-ED8ECD7F84E4}"/>
          </ac:spMkLst>
        </pc:spChg>
        <pc:spChg chg="add del">
          <ac:chgData name="오 아녜스" userId="1023315cf0e9a5e2" providerId="LiveId" clId="{74F4ACA6-BF2F-4D97-B6D0-D40478F1A88B}" dt="2019-11-28T12:05:44.038" v="2570"/>
          <ac:spMkLst>
            <pc:docMk/>
            <pc:sldMk cId="2182765842" sldId="279"/>
            <ac:spMk id="16" creationId="{56EA4E5A-534E-4CEB-875F-5314303D78D4}"/>
          </ac:spMkLst>
        </pc:spChg>
        <pc:spChg chg="add mod">
          <ac:chgData name="오 아녜스" userId="1023315cf0e9a5e2" providerId="LiveId" clId="{74F4ACA6-BF2F-4D97-B6D0-D40478F1A88B}" dt="2019-11-28T12:11:07.132" v="2696" actId="14100"/>
          <ac:spMkLst>
            <pc:docMk/>
            <pc:sldMk cId="2182765842" sldId="279"/>
            <ac:spMk id="21" creationId="{4511B05D-B64B-4D90-9D49-8224AFC431C1}"/>
          </ac:spMkLst>
        </pc:spChg>
        <pc:picChg chg="add mod">
          <ac:chgData name="오 아녜스" userId="1023315cf0e9a5e2" providerId="LiveId" clId="{74F4ACA6-BF2F-4D97-B6D0-D40478F1A88B}" dt="2019-11-28T12:09:47.450" v="2683" actId="1076"/>
          <ac:picMkLst>
            <pc:docMk/>
            <pc:sldMk cId="2182765842" sldId="279"/>
            <ac:picMk id="8" creationId="{F8A2F0AF-41B7-42A9-90A1-A78B74D4291D}"/>
          </ac:picMkLst>
        </pc:picChg>
        <pc:picChg chg="add mod">
          <ac:chgData name="오 아녜스" userId="1023315cf0e9a5e2" providerId="LiveId" clId="{74F4ACA6-BF2F-4D97-B6D0-D40478F1A88B}" dt="2019-11-28T12:01:34.356" v="2501" actId="1076"/>
          <ac:picMkLst>
            <pc:docMk/>
            <pc:sldMk cId="2182765842" sldId="279"/>
            <ac:picMk id="9" creationId="{B558CB07-D9F0-4EB0-A69C-C706B0FFA524}"/>
          </ac:picMkLst>
        </pc:picChg>
        <pc:picChg chg="add mod">
          <ac:chgData name="오 아녜스" userId="1023315cf0e9a5e2" providerId="LiveId" clId="{74F4ACA6-BF2F-4D97-B6D0-D40478F1A88B}" dt="2019-11-28T12:07:40.234" v="2670" actId="1076"/>
          <ac:picMkLst>
            <pc:docMk/>
            <pc:sldMk cId="2182765842" sldId="279"/>
            <ac:picMk id="17" creationId="{6FD7F8B7-2FC8-4ADA-8BF8-239B1567F679}"/>
          </ac:picMkLst>
        </pc:picChg>
        <pc:picChg chg="add mod">
          <ac:chgData name="오 아녜스" userId="1023315cf0e9a5e2" providerId="LiveId" clId="{74F4ACA6-BF2F-4D97-B6D0-D40478F1A88B}" dt="2019-11-28T12:07:52.442" v="2675" actId="1076"/>
          <ac:picMkLst>
            <pc:docMk/>
            <pc:sldMk cId="2182765842" sldId="279"/>
            <ac:picMk id="18" creationId="{2EA2DF8B-CD75-415E-A96E-F6F14072DCCF}"/>
          </ac:picMkLst>
        </pc:picChg>
        <pc:picChg chg="add mod">
          <ac:chgData name="오 아녜스" userId="1023315cf0e9a5e2" providerId="LiveId" clId="{74F4ACA6-BF2F-4D97-B6D0-D40478F1A88B}" dt="2019-11-28T12:09:37" v="2682" actId="1076"/>
          <ac:picMkLst>
            <pc:docMk/>
            <pc:sldMk cId="2182765842" sldId="279"/>
            <ac:picMk id="20" creationId="{5D79E9CB-8931-4899-BF61-B0299AC31E5D}"/>
          </ac:picMkLst>
        </pc:picChg>
      </pc:sldChg>
      <pc:sldChg chg="addSp delSp modSp add">
        <pc:chgData name="오 아녜스" userId="1023315cf0e9a5e2" providerId="LiveId" clId="{74F4ACA6-BF2F-4D97-B6D0-D40478F1A88B}" dt="2019-12-01T06:33:30.613" v="2868"/>
        <pc:sldMkLst>
          <pc:docMk/>
          <pc:sldMk cId="1755818286" sldId="280"/>
        </pc:sldMkLst>
        <pc:spChg chg="mod">
          <ac:chgData name="오 아녜스" userId="1023315cf0e9a5e2" providerId="LiveId" clId="{74F4ACA6-BF2F-4D97-B6D0-D40478F1A88B}" dt="2019-12-01T06:33:30.613" v="2868"/>
          <ac:spMkLst>
            <pc:docMk/>
            <pc:sldMk cId="1755818286" sldId="280"/>
            <ac:spMk id="3" creationId="{16953E09-ADCE-4A32-9675-792F3E0D0903}"/>
          </ac:spMkLst>
        </pc:spChg>
        <pc:spChg chg="mod">
          <ac:chgData name="오 아녜스" userId="1023315cf0e9a5e2" providerId="LiveId" clId="{74F4ACA6-BF2F-4D97-B6D0-D40478F1A88B}" dt="2019-11-28T12:25:45.258" v="2720" actId="20577"/>
          <ac:spMkLst>
            <pc:docMk/>
            <pc:sldMk cId="1755818286" sldId="280"/>
            <ac:spMk id="19" creationId="{3FEA4293-C149-4880-9FBE-354E87619468}"/>
          </ac:spMkLst>
        </pc:spChg>
        <pc:picChg chg="add mod">
          <ac:chgData name="오 아녜스" userId="1023315cf0e9a5e2" providerId="LiveId" clId="{74F4ACA6-BF2F-4D97-B6D0-D40478F1A88B}" dt="2019-11-28T12:25:51.785" v="2723" actId="1076"/>
          <ac:picMkLst>
            <pc:docMk/>
            <pc:sldMk cId="1755818286" sldId="280"/>
            <ac:picMk id="12" creationId="{AE04A79B-D99C-4BDA-B5F8-2D7E584B9893}"/>
          </ac:picMkLst>
        </pc:picChg>
        <pc:picChg chg="mod">
          <ac:chgData name="오 아녜스" userId="1023315cf0e9a5e2" providerId="LiveId" clId="{74F4ACA6-BF2F-4D97-B6D0-D40478F1A88B}" dt="2019-11-28T12:25:59.357" v="2725" actId="1076"/>
          <ac:picMkLst>
            <pc:docMk/>
            <pc:sldMk cId="1755818286" sldId="280"/>
            <ac:picMk id="13" creationId="{D25FF289-5FF2-4E74-826E-233DCA203CB0}"/>
          </ac:picMkLst>
        </pc:picChg>
        <pc:picChg chg="del">
          <ac:chgData name="오 아녜스" userId="1023315cf0e9a5e2" providerId="LiveId" clId="{74F4ACA6-BF2F-4D97-B6D0-D40478F1A88B}" dt="2019-11-28T12:25:15.837" v="2702" actId="478"/>
          <ac:picMkLst>
            <pc:docMk/>
            <pc:sldMk cId="1755818286" sldId="280"/>
            <ac:picMk id="14" creationId="{BB4D8396-F105-456F-9B23-88185B62C9E7}"/>
          </ac:picMkLst>
        </pc:picChg>
        <pc:picChg chg="add mod">
          <ac:chgData name="오 아녜스" userId="1023315cf0e9a5e2" providerId="LiveId" clId="{74F4ACA6-BF2F-4D97-B6D0-D40478F1A88B}" dt="2019-11-28T12:25:56.274" v="2724" actId="1076"/>
          <ac:picMkLst>
            <pc:docMk/>
            <pc:sldMk cId="1755818286" sldId="280"/>
            <ac:picMk id="16" creationId="{0D54E5E1-2C76-4EAC-BAAB-FABE5EE309B5}"/>
          </ac:picMkLst>
        </pc:picChg>
        <pc:picChg chg="add mod">
          <ac:chgData name="오 아녜스" userId="1023315cf0e9a5e2" providerId="LiveId" clId="{74F4ACA6-BF2F-4D97-B6D0-D40478F1A88B}" dt="2019-11-28T12:26:08.783" v="2728" actId="1076"/>
          <ac:picMkLst>
            <pc:docMk/>
            <pc:sldMk cId="1755818286" sldId="280"/>
            <ac:picMk id="17" creationId="{C61ACF18-D649-45F8-A111-5481B782E2B1}"/>
          </ac:picMkLst>
        </pc:picChg>
        <pc:picChg chg="del">
          <ac:chgData name="오 아녜스" userId="1023315cf0e9a5e2" providerId="LiveId" clId="{74F4ACA6-BF2F-4D97-B6D0-D40478F1A88B}" dt="2019-11-28T12:26:05.199" v="2726" actId="478"/>
          <ac:picMkLst>
            <pc:docMk/>
            <pc:sldMk cId="1755818286" sldId="280"/>
            <ac:picMk id="20" creationId="{E66CFC5C-C9BA-4C34-A331-C9DC2CFD8BA0}"/>
          </ac:picMkLst>
        </pc:picChg>
      </pc:sldChg>
      <pc:sldChg chg="addSp delSp modSp add modAnim">
        <pc:chgData name="오 아녜스" userId="1023315cf0e9a5e2" providerId="LiveId" clId="{74F4ACA6-BF2F-4D97-B6D0-D40478F1A88B}" dt="2019-12-02T06:20:57.749" v="2950"/>
        <pc:sldMkLst>
          <pc:docMk/>
          <pc:sldMk cId="1224015477" sldId="281"/>
        </pc:sldMkLst>
        <pc:picChg chg="add mod">
          <ac:chgData name="오 아녜스" userId="1023315cf0e9a5e2" providerId="LiveId" clId="{74F4ACA6-BF2F-4D97-B6D0-D40478F1A88B}" dt="2019-12-02T06:20:47.581" v="2945" actId="1076"/>
          <ac:picMkLst>
            <pc:docMk/>
            <pc:sldMk cId="1224015477" sldId="281"/>
            <ac:picMk id="2" creationId="{DEE8CCEC-7DD5-4EF8-8C33-3B56CC3B3111}"/>
          </ac:picMkLst>
        </pc:picChg>
        <pc:picChg chg="del">
          <ac:chgData name="오 아녜스" userId="1023315cf0e9a5e2" providerId="LiveId" clId="{74F4ACA6-BF2F-4D97-B6D0-D40478F1A88B}" dt="2019-12-02T06:20:22.907" v="2932" actId="478"/>
          <ac:picMkLst>
            <pc:docMk/>
            <pc:sldMk cId="1224015477" sldId="281"/>
            <ac:picMk id="13" creationId="{D25FF289-5FF2-4E74-826E-233DCA203CB0}"/>
          </ac:picMkLst>
        </pc:picChg>
        <pc:picChg chg="del">
          <ac:chgData name="오 아녜스" userId="1023315cf0e9a5e2" providerId="LiveId" clId="{74F4ACA6-BF2F-4D97-B6D0-D40478F1A88B}" dt="2019-12-02T06:20:19.574" v="2929" actId="478"/>
          <ac:picMkLst>
            <pc:docMk/>
            <pc:sldMk cId="1224015477" sldId="281"/>
            <ac:picMk id="14" creationId="{AD0BDD66-EA46-4B66-9A90-68A76AD567A3}"/>
          </ac:picMkLst>
        </pc:picChg>
        <pc:picChg chg="del">
          <ac:chgData name="오 아녜스" userId="1023315cf0e9a5e2" providerId="LiveId" clId="{74F4ACA6-BF2F-4D97-B6D0-D40478F1A88B}" dt="2019-12-02T06:20:19.574" v="2929" actId="478"/>
          <ac:picMkLst>
            <pc:docMk/>
            <pc:sldMk cId="1224015477" sldId="281"/>
            <ac:picMk id="16" creationId="{7BE43A5F-2E82-4A2D-B6BE-CCE846FD9292}"/>
          </ac:picMkLst>
        </pc:picChg>
        <pc:picChg chg="del">
          <ac:chgData name="오 아녜스" userId="1023315cf0e9a5e2" providerId="LiveId" clId="{74F4ACA6-BF2F-4D97-B6D0-D40478F1A88B}" dt="2019-12-02T06:20:20.541" v="2930" actId="478"/>
          <ac:picMkLst>
            <pc:docMk/>
            <pc:sldMk cId="1224015477" sldId="281"/>
            <ac:picMk id="17" creationId="{31C16068-1254-4559-8526-8DC4279A9E5F}"/>
          </ac:picMkLst>
        </pc:picChg>
        <pc:picChg chg="del">
          <ac:chgData name="오 아녜스" userId="1023315cf0e9a5e2" providerId="LiveId" clId="{74F4ACA6-BF2F-4D97-B6D0-D40478F1A88B}" dt="2019-12-02T06:20:19.574" v="2929" actId="478"/>
          <ac:picMkLst>
            <pc:docMk/>
            <pc:sldMk cId="1224015477" sldId="281"/>
            <ac:picMk id="18" creationId="{1411FA53-B45D-4159-AFE7-FA195832F63E}"/>
          </ac:picMkLst>
        </pc:picChg>
        <pc:picChg chg="del">
          <ac:chgData name="오 아녜스" userId="1023315cf0e9a5e2" providerId="LiveId" clId="{74F4ACA6-BF2F-4D97-B6D0-D40478F1A88B}" dt="2019-12-02T06:20:19.574" v="2929" actId="478"/>
          <ac:picMkLst>
            <pc:docMk/>
            <pc:sldMk cId="1224015477" sldId="281"/>
            <ac:picMk id="19" creationId="{761F49B1-D63D-4478-8390-3C54F9B5A581}"/>
          </ac:picMkLst>
        </pc:picChg>
        <pc:picChg chg="del">
          <ac:chgData name="오 아녜스" userId="1023315cf0e9a5e2" providerId="LiveId" clId="{74F4ACA6-BF2F-4D97-B6D0-D40478F1A88B}" dt="2019-12-02T06:20:04.329" v="2924" actId="478"/>
          <ac:picMkLst>
            <pc:docMk/>
            <pc:sldMk cId="1224015477" sldId="281"/>
            <ac:picMk id="20" creationId="{FEA7E85F-6F0C-44B4-AF83-237F3D8E6E02}"/>
          </ac:picMkLst>
        </pc:picChg>
        <pc:picChg chg="del">
          <ac:chgData name="오 아녜스" userId="1023315cf0e9a5e2" providerId="LiveId" clId="{74F4ACA6-BF2F-4D97-B6D0-D40478F1A88B}" dt="2019-12-02T06:20:03.967" v="2923" actId="478"/>
          <ac:picMkLst>
            <pc:docMk/>
            <pc:sldMk cId="1224015477" sldId="281"/>
            <ac:picMk id="21" creationId="{CB947850-F940-48A4-8C62-9D666FDE6355}"/>
          </ac:picMkLst>
        </pc:picChg>
        <pc:picChg chg="mod ord">
          <ac:chgData name="오 아녜스" userId="1023315cf0e9a5e2" providerId="LiveId" clId="{74F4ACA6-BF2F-4D97-B6D0-D40478F1A88B}" dt="2019-12-02T06:20:56.365" v="2948" actId="1076"/>
          <ac:picMkLst>
            <pc:docMk/>
            <pc:sldMk cId="1224015477" sldId="281"/>
            <ac:picMk id="22" creationId="{5A61C63B-32AC-4C84-A0A5-6DE4AB684D45}"/>
          </ac:picMkLst>
        </pc:picChg>
      </pc:sldChg>
      <pc:sldChg chg="addSp delSp modSp add">
        <pc:chgData name="오 아녜스" userId="1023315cf0e9a5e2" providerId="LiveId" clId="{74F4ACA6-BF2F-4D97-B6D0-D40478F1A88B}" dt="2019-12-02T06:21:58.532" v="2970" actId="1076"/>
        <pc:sldMkLst>
          <pc:docMk/>
          <pc:sldMk cId="1274464346" sldId="282"/>
        </pc:sldMkLst>
        <pc:picChg chg="del">
          <ac:chgData name="오 아녜스" userId="1023315cf0e9a5e2" providerId="LiveId" clId="{74F4ACA6-BF2F-4D97-B6D0-D40478F1A88B}" dt="2019-12-02T06:21:54.137" v="2966" actId="478"/>
          <ac:picMkLst>
            <pc:docMk/>
            <pc:sldMk cId="1274464346" sldId="282"/>
            <ac:picMk id="2" creationId="{FDFA0582-0646-4BD6-849D-6E07C2C9D858}"/>
          </ac:picMkLst>
        </pc:picChg>
        <pc:picChg chg="del">
          <ac:chgData name="오 아녜스" userId="1023315cf0e9a5e2" providerId="LiveId" clId="{74F4ACA6-BF2F-4D97-B6D0-D40478F1A88B}" dt="2019-12-02T06:21:53.533" v="2965" actId="478"/>
          <ac:picMkLst>
            <pc:docMk/>
            <pc:sldMk cId="1274464346" sldId="282"/>
            <ac:picMk id="4" creationId="{FB6F72DA-657D-4DEC-9134-F0F86B6FB55E}"/>
          </ac:picMkLst>
        </pc:picChg>
        <pc:picChg chg="add del mod">
          <ac:chgData name="오 아녜스" userId="1023315cf0e9a5e2" providerId="LiveId" clId="{74F4ACA6-BF2F-4D97-B6D0-D40478F1A88B}" dt="2019-12-02T06:21:58.532" v="2970" actId="1076"/>
          <ac:picMkLst>
            <pc:docMk/>
            <pc:sldMk cId="1274464346" sldId="282"/>
            <ac:picMk id="6" creationId="{A1BAF37B-8766-47EB-8C10-E7879D3CA6F8}"/>
          </ac:picMkLst>
        </pc:picChg>
        <pc:picChg chg="del">
          <ac:chgData name="오 아녜스" userId="1023315cf0e9a5e2" providerId="LiveId" clId="{74F4ACA6-BF2F-4D97-B6D0-D40478F1A88B}" dt="2019-12-02T06:21:54.447" v="2967" actId="478"/>
          <ac:picMkLst>
            <pc:docMk/>
            <pc:sldMk cId="1274464346" sldId="282"/>
            <ac:picMk id="14" creationId="{ABFFDF04-5C52-4DB7-8BCE-364724E85435}"/>
          </ac:picMkLst>
        </pc:picChg>
      </pc:sldChg>
      <pc:sldMasterChg chg="setBg modSldLayout">
        <pc:chgData name="오 아녜스" userId="1023315cf0e9a5e2" providerId="LiveId" clId="{74F4ACA6-BF2F-4D97-B6D0-D40478F1A88B}" dt="2019-11-28T08:42:35.620" v="231"/>
        <pc:sldMasterMkLst>
          <pc:docMk/>
          <pc:sldMasterMk cId="2426430556" sldId="2147483648"/>
        </pc:sldMasterMkLst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247343202" sldId="2147483649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2655557479" sldId="2147483650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1730720759" sldId="2147483651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4218625965" sldId="2147483652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1114002624" sldId="2147483653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2092727428" sldId="2147483654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4171410780" sldId="2147483655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3486959043" sldId="2147483656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3917658485" sldId="2147483657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3425443654" sldId="2147483658"/>
          </pc:sldLayoutMkLst>
        </pc:sldLayoutChg>
        <pc:sldLayoutChg chg="setBg">
          <pc:chgData name="오 아녜스" userId="1023315cf0e9a5e2" providerId="LiveId" clId="{74F4ACA6-BF2F-4D97-B6D0-D40478F1A88B}" dt="2019-11-28T08:42:35.620" v="231"/>
          <pc:sldLayoutMkLst>
            <pc:docMk/>
            <pc:sldMasterMk cId="2426430556" sldId="2147483648"/>
            <pc:sldLayoutMk cId="295384593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0E7A4-3AE8-47EE-9116-F93F044A382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C1B1B-01B0-4767-961A-718111765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35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선인장조의 발표를 맡은 민영이와 한진입니다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9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엔진은 총 앞뒤로 </a:t>
            </a:r>
            <a:r>
              <a:rPr lang="en-US" altLang="ko-KR" dirty="0"/>
              <a:t>8</a:t>
            </a:r>
            <a:r>
              <a:rPr lang="ko-KR" altLang="en-US" dirty="0"/>
              <a:t>개이고 빨간 링으로 끝장식을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22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***************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0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57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격추되면 폭발하는 이미지로 변경됩니다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이미지는 격추되는 순간부터 이미지 사이즈가 조금씩  커졌다가 축소 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45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조준경은 </a:t>
            </a:r>
            <a:r>
              <a:rPr lang="en-US" altLang="ko-KR" dirty="0"/>
              <a:t>2d </a:t>
            </a:r>
            <a:r>
              <a:rPr lang="ko-KR" altLang="en-US" dirty="0"/>
              <a:t>링과 가운데의 원으로 만들어집니다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레이저 조준은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방향으로 겨냥합니다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283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레이저 물체는 빨간 실린더이며 발사될 때 조준경을 향해 발사됩니다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379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레이저 물체는 빨간 실린더이며 발사될 때 조준경을 향해 발사됩니다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08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00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4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아이디어는 양궁에서 화살을 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위치가 랜덤으로 배정된 </a:t>
            </a:r>
            <a:r>
              <a:rPr lang="ko-KR" altLang="en-US" dirty="0" err="1"/>
              <a:t>과녁을</a:t>
            </a:r>
            <a:r>
              <a:rPr lang="ko-KR" altLang="en-US" dirty="0"/>
              <a:t> 겨냥하여 점수를 얻는 것이었습니다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진행 중에 화려한 텍스처 표현에 한계를 느껴 컨셉을 변경하였습니다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902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8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활은 우주선으로</a:t>
            </a:r>
            <a:r>
              <a:rPr lang="en-US" altLang="ko-KR" dirty="0"/>
              <a:t>, </a:t>
            </a:r>
            <a:r>
              <a:rPr lang="ko-KR" altLang="en-US" dirty="0"/>
              <a:t>화살은 </a:t>
            </a:r>
            <a:r>
              <a:rPr lang="ko-KR" altLang="en-US" dirty="0" err="1"/>
              <a:t>레이저빔으로</a:t>
            </a:r>
            <a:r>
              <a:rPr lang="en-US" altLang="ko-KR" dirty="0"/>
              <a:t>, </a:t>
            </a:r>
            <a:r>
              <a:rPr lang="ko-KR" altLang="en-US" dirty="0" err="1"/>
              <a:t>과녁은</a:t>
            </a:r>
            <a:r>
              <a:rPr lang="ko-KR" altLang="en-US" dirty="0"/>
              <a:t> </a:t>
            </a:r>
            <a:r>
              <a:rPr lang="ko-KR" altLang="en-US" dirty="0" err="1"/>
              <a:t>격추해야하는</a:t>
            </a:r>
            <a:r>
              <a:rPr lang="ko-KR" altLang="en-US" dirty="0"/>
              <a:t> 소행성으로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기본적인 컨셉을 변경한 뒤 구체적인 게임 변수를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게임당 </a:t>
            </a:r>
            <a:r>
              <a:rPr lang="en-US" altLang="ko-KR" dirty="0"/>
              <a:t>5</a:t>
            </a:r>
            <a:r>
              <a:rPr lang="ko-KR" altLang="en-US" dirty="0"/>
              <a:t>개의 소행성이 랜덤 배치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소행성에 레이저가 </a:t>
            </a:r>
            <a:r>
              <a:rPr lang="en-US" altLang="ko-KR" dirty="0"/>
              <a:t>hit</a:t>
            </a:r>
            <a:r>
              <a:rPr lang="ko-KR" altLang="en-US" dirty="0"/>
              <a:t>되면 </a:t>
            </a:r>
            <a:r>
              <a:rPr lang="en-US" altLang="ko-KR" dirty="0"/>
              <a:t>100</a:t>
            </a:r>
            <a:r>
              <a:rPr lang="ko-KR" altLang="en-US" dirty="0"/>
              <a:t>점을 얻고</a:t>
            </a:r>
            <a:r>
              <a:rPr lang="en-US" altLang="ko-KR" dirty="0"/>
              <a:t>, </a:t>
            </a:r>
            <a:r>
              <a:rPr lang="ko-KR" altLang="en-US" dirty="0"/>
              <a:t>화면밖으로 나가기 전까지 쏘지 못하면 </a:t>
            </a:r>
            <a:r>
              <a:rPr lang="en-US" altLang="ko-KR" dirty="0"/>
              <a:t>HP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씩 차감됩니다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세팅된</a:t>
            </a:r>
            <a:r>
              <a:rPr lang="ko-KR" altLang="en-US" dirty="0"/>
              <a:t> 소행성을 모두 격추했을 경우 점수를 </a:t>
            </a:r>
            <a:r>
              <a:rPr lang="ko-KR" altLang="en-US" dirty="0" err="1"/>
              <a:t>누적시키고</a:t>
            </a:r>
            <a:r>
              <a:rPr lang="ko-KR" altLang="en-US" dirty="0"/>
              <a:t> 다음 레벨로 넘어가 새로운 환경이 설정됩니다</a:t>
            </a:r>
            <a:r>
              <a:rPr lang="en-US" altLang="ko-KR" dirty="0"/>
              <a:t>. </a:t>
            </a:r>
            <a:r>
              <a:rPr lang="ko-KR" altLang="en-US"/>
              <a:t>레벨이 올라갈 수록 소행성갯수가 많아집니다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48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프로그램의 구조입니다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Main.js</a:t>
            </a:r>
            <a:r>
              <a:rPr lang="ko-KR" altLang="en-US" dirty="0"/>
              <a:t>안에서는 </a:t>
            </a:r>
            <a:r>
              <a:rPr lang="en-US" altLang="ko-KR" dirty="0" err="1"/>
              <a:t>init</a:t>
            </a:r>
            <a:r>
              <a:rPr lang="en-US" altLang="ko-KR" dirty="0"/>
              <a:t>() command</a:t>
            </a:r>
            <a:r>
              <a:rPr lang="ko-KR" altLang="en-US" dirty="0"/>
              <a:t>를 통해 오브젝트를 생성하고</a:t>
            </a:r>
            <a:r>
              <a:rPr lang="en-US" altLang="ko-KR" dirty="0"/>
              <a:t>, Animate() command</a:t>
            </a:r>
            <a:r>
              <a:rPr lang="ko-KR" altLang="en-US" dirty="0"/>
              <a:t>를 통해 </a:t>
            </a:r>
            <a:r>
              <a:rPr lang="en-US" altLang="ko-KR" dirty="0"/>
              <a:t>scene</a:t>
            </a:r>
            <a:r>
              <a:rPr lang="ko-KR" altLang="en-US" dirty="0"/>
              <a:t>을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모델링을 위한 클래스를 불러옵니다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점수와 시간</a:t>
            </a:r>
            <a:r>
              <a:rPr lang="en-US" altLang="ko-KR" dirty="0"/>
              <a:t>, </a:t>
            </a:r>
            <a:r>
              <a:rPr lang="ko-KR" altLang="en-US" dirty="0"/>
              <a:t>글씨설정은 </a:t>
            </a:r>
            <a:r>
              <a:rPr lang="en-US" altLang="ko-KR" dirty="0"/>
              <a:t>HTML DOM</a:t>
            </a:r>
            <a:r>
              <a:rPr lang="ko-KR" altLang="en-US" dirty="0"/>
              <a:t>을 사용해서 삽입했으며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Image</a:t>
            </a:r>
            <a:r>
              <a:rPr lang="ko-KR" altLang="en-US" dirty="0"/>
              <a:t>는 서버에 저장하여 불러오게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외부 라이브러리는 </a:t>
            </a:r>
            <a:r>
              <a:rPr lang="en-US" altLang="ko-KR" dirty="0"/>
              <a:t>three.js</a:t>
            </a:r>
            <a:r>
              <a:rPr lang="ko-KR" altLang="en-US" dirty="0"/>
              <a:t>와 </a:t>
            </a:r>
            <a:r>
              <a:rPr lang="en-US" altLang="ko-KR" dirty="0"/>
              <a:t>require.js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(require</a:t>
            </a:r>
            <a:r>
              <a:rPr lang="ko-KR" altLang="en-US" dirty="0"/>
              <a:t>는 </a:t>
            </a:r>
            <a:r>
              <a:rPr lang="en-US" altLang="ko-KR" dirty="0" err="1"/>
              <a:t>jquery</a:t>
            </a:r>
            <a:r>
              <a:rPr lang="ko-KR" altLang="en-US" dirty="0"/>
              <a:t>를 </a:t>
            </a:r>
            <a:r>
              <a:rPr lang="ko-KR" altLang="en-US" dirty="0" err="1"/>
              <a:t>사용해야해서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배경은 매우 큰 크기의 구를 추가하고 그 안에 카메라를 배치했습니다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공간감을 더하면 우주에 있는 느낌을 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우측사진은 배경 텍스처입니다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67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우주선 모델링을 위해 오픈소스를 찾아보았습니다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스타워즈 </a:t>
            </a:r>
            <a:r>
              <a:rPr lang="en-US" altLang="ko-KR" dirty="0"/>
              <a:t>x</a:t>
            </a:r>
            <a:r>
              <a:rPr lang="ko-KR" altLang="en-US" dirty="0"/>
              <a:t>윙 모델링을 목표로 해서 찾아본 결과</a:t>
            </a:r>
            <a:r>
              <a:rPr lang="en-US" altLang="ko-KR" dirty="0"/>
              <a:t>, </a:t>
            </a:r>
            <a:r>
              <a:rPr lang="ko-KR" altLang="en-US" dirty="0"/>
              <a:t>찾아낸 파일은 전부 좌표를 직접 찍은 코드였습니다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원하는 위치로 움직임을 주기위해 이 좌표를 참고하지않았습니다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모델링 된 모형만 참고하였고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three.js</a:t>
            </a:r>
            <a:r>
              <a:rPr lang="ko-KR" altLang="en-US" dirty="0"/>
              <a:t>를 활용해 직접 도형을 그렸습니다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407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몸통의 앞부분에 작은 원통형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몸통의 뒷부분에 조금 더 큰 원통이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몸통의 양끝부분은 반구형으로 구성됩니다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48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조종석 덮개는 </a:t>
            </a:r>
            <a:r>
              <a:rPr lang="en-US" altLang="ko-KR" dirty="0" err="1"/>
              <a:t>extrudegeometry</a:t>
            </a:r>
            <a:r>
              <a:rPr lang="ko-KR" altLang="en-US" dirty="0"/>
              <a:t>를 통해  경사도와 부피를 줘서 그렸습니다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16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날개는 사다리꼴 모양이고 끝에 실린더 </a:t>
            </a:r>
            <a:r>
              <a:rPr lang="en-US" altLang="ko-KR" dirty="0"/>
              <a:t>4</a:t>
            </a:r>
            <a:r>
              <a:rPr lang="ko-KR" altLang="en-US" dirty="0"/>
              <a:t>개를 추가했습니다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C1B1B-01B0-4767-961A-71811176551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050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FDD87-D492-43D4-AA12-ED6019036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82963E-EAA3-447C-9853-F4AFBD1D0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B0F8F-FE65-4D07-8CE5-188B1E18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24DF9-8DC2-4886-AD75-DC414602C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750098-F1E0-4304-9970-6CFA5EE5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5D18F-3264-42F9-A09A-1773BA20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3C2129-278C-4CBF-88CD-F7E9DF52C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DE096-B03C-4A80-92C4-6904808E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87C92-37F1-4009-B59A-49ECF7D1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9DD5C-3FC3-412E-80EC-A0353F4A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44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19E6B7-3F55-4949-9BD0-5BAE7996C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013979-0C5F-44D4-8D3B-6A2E7B88F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A3F93-7FAA-4969-9D44-5D15D376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6ACC6-C56F-4137-B3BD-E9BCAB72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91B82B-EEE9-4DBD-AEA4-1E355BD8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4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5DC91-7A5D-48E7-8C79-B59967F3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C00A3-9709-4128-B93E-3DDA823DE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77827-7FF2-4B7A-8BE4-063726B1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CB8BD9-1896-47AA-A022-4D4F682B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8FCE9-86A3-4094-9912-68E49BD8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5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45A4B-6D01-4A01-AC04-4493BA12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2744C-8AD9-4CA3-8BDD-E5CFA545E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2BD589-155B-4430-B24F-9A5CCF56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ECE999-3919-4EFE-9554-5F3BD64C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A30C6-AD3D-48A3-AE0A-68A5980D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2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3A3EC-5097-4D94-9749-E52D3F53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3ED9E-188B-4184-B5E6-C4C530C53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051CF-76A3-4857-AA16-0EC7B5841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670A62-89E4-4318-8DD2-43D10CBA9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2C5C4-4599-437C-85E5-53EABA1A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B2468A-5857-4767-A648-8B639172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2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EB013-7767-4EC8-A486-244E7A98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F3DB6F-7B2F-420B-85A5-8B8462C49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81E491-5268-417B-9087-9091014B3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843D52-55C7-4B4D-9797-816E8BAEC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EB5E59-1F91-4457-A84C-DFE8ADE83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4CC69A-CDAE-4711-A0B5-CFFD169E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F1FD0E-495E-4E7D-83D1-2FEA481B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6CC9F4-92E8-4A6F-A3DB-8BCA0E1B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305A8-B2F4-444E-9CCE-8004A7A2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5A454C-7817-4AF1-9A8E-5E2733F47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BA7378-FBE5-4A9D-BBC8-EB97C25A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72AB2C-DAEC-49A2-8610-AA60A3DC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2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BA6977-7FA8-4B0E-9D4D-3F5970D5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78FE24-0807-4923-870B-17F9D1D1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479C02-9B5E-484D-9356-8963D9AA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1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41554-5C80-4AA2-9F2E-249CC502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5A0E1A-55F4-4ABB-8EF5-9B8FBAE3D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9AE1A1-E333-4BF0-84A6-E8ACF9D39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9F0564-CD88-4829-B394-474C065C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B75479-2EB1-4969-83D3-FE95E0CD2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DB06BC-3174-457B-A925-3FD410C2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95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6E172-2035-4BDC-9759-DBE5E7C6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392FAE-3457-4683-BD61-D250858A5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6CF66D-E39A-4010-8C3A-6D4C7EE37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DDD7C-2235-4A9B-ACE7-2E0E7D1D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72AF0F-86B4-465E-B07A-FF0785D7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CA82A-8DD3-4DF5-A26D-5F085E28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5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6BE364-3119-4446-89C2-5D8D58AE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3142E2-8599-4BD7-AC14-49ED1E969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EEE27-AB6B-4343-B6DB-C80BDB6A5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E9795-63BE-4C64-9C40-75B0D443DD84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0FAD4-908F-44DE-9868-277C84FA8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08802-7324-499A-A8CF-DE446DE81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332AB-4910-4CF3-8B70-A42F00A9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3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6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nzyn09/shooti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amilajack/xwing" TargetMode="External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선글라스이(가) 표시된 사진&#10;&#10;자동 생성된 설명">
            <a:extLst>
              <a:ext uri="{FF2B5EF4-FFF2-40B4-BE49-F238E27FC236}">
                <a16:creationId xmlns:a16="http://schemas.microsoft.com/office/drawing/2014/main" id="{282BCABE-5720-4BF9-95E5-B4C83713D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485092"/>
            <a:ext cx="1379513" cy="137951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E2F92FD-F748-42B4-82A4-843B4DFF3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799" y="1485092"/>
            <a:ext cx="7772400" cy="792163"/>
          </a:xfrm>
        </p:spPr>
        <p:txBody>
          <a:bodyPr>
            <a:normAutofit fontScale="90000"/>
          </a:bodyPr>
          <a:lstStyle/>
          <a:p>
            <a:r>
              <a:rPr lang="en-US" altLang="ko-KR" b="1" spc="-100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</a:t>
            </a:r>
            <a:r>
              <a:rPr lang="en-US" altLang="ko-KR" b="1" spc="-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hooting Game</a:t>
            </a:r>
            <a:endParaRPr lang="ko-KR" altLang="en-US" b="1" spc="-1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3A0CD7-40E6-4162-B020-08810A849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112" y="3048604"/>
            <a:ext cx="8867775" cy="3809396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E4520669-4CE8-45A3-90DA-9F01F6F64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684" y="4850610"/>
            <a:ext cx="2461410" cy="1713290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altLang="ko-KR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Team. </a:t>
            </a:r>
            <a:r>
              <a:rPr lang="ko-KR" altLang="en-US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선인장</a:t>
            </a:r>
          </a:p>
          <a:p>
            <a:pPr lvl="0">
              <a:lnSpc>
                <a:spcPct val="80000"/>
              </a:lnSpc>
              <a:buClr>
                <a:schemeClr val="dk1"/>
              </a:buClr>
              <a:buSzPts val="1600"/>
            </a:pPr>
            <a:r>
              <a:rPr lang="en-US" altLang="ko-KR" sz="1800" b="1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2</a:t>
            </a:r>
            <a:r>
              <a:rPr lang="en-US" altLang="ko-KR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016</a:t>
            </a:r>
            <a:r>
              <a:rPr lang="en-US" altLang="ko-KR" sz="1800" b="1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3</a:t>
            </a:r>
            <a:r>
              <a:rPr lang="en-US" altLang="ko-KR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5802 </a:t>
            </a:r>
            <a:r>
              <a:rPr lang="ko-KR" altLang="en-US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김민영</a:t>
            </a:r>
            <a:endParaRPr lang="ko-KR" altLang="en-US" sz="18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0">
              <a:lnSpc>
                <a:spcPct val="80000"/>
              </a:lnSpc>
              <a:buClr>
                <a:schemeClr val="dk1"/>
              </a:buClr>
              <a:buSzPts val="1600"/>
            </a:pPr>
            <a:r>
              <a:rPr lang="en-US" altLang="ko-KR" sz="1800" b="1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2</a:t>
            </a:r>
            <a:r>
              <a:rPr lang="en-US" altLang="ko-KR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016</a:t>
            </a:r>
            <a:r>
              <a:rPr lang="en-US" altLang="ko-KR" sz="1800" b="1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3</a:t>
            </a:r>
            <a:r>
              <a:rPr lang="en-US" altLang="ko-KR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5822 </a:t>
            </a:r>
            <a:r>
              <a:rPr lang="ko-KR" altLang="en-US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양한진</a:t>
            </a:r>
            <a:endParaRPr lang="ko-KR" altLang="en-US" sz="18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0">
              <a:lnSpc>
                <a:spcPct val="80000"/>
              </a:lnSpc>
              <a:buClr>
                <a:schemeClr val="dk1"/>
              </a:buClr>
              <a:buSzPts val="1600"/>
            </a:pPr>
            <a:r>
              <a:rPr lang="en-US" altLang="ko-KR" sz="1800" b="1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2</a:t>
            </a:r>
            <a:r>
              <a:rPr lang="en-US" altLang="ko-KR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016</a:t>
            </a:r>
            <a:r>
              <a:rPr lang="en-US" altLang="ko-KR" sz="1800" b="1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3</a:t>
            </a:r>
            <a:r>
              <a:rPr lang="en-US" altLang="ko-KR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5826 </a:t>
            </a:r>
            <a:r>
              <a:rPr lang="ko-KR" altLang="en-US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오아녜스</a:t>
            </a:r>
            <a:endParaRPr lang="ko-KR" altLang="en-US" sz="18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0">
              <a:lnSpc>
                <a:spcPct val="80000"/>
              </a:lnSpc>
              <a:buClr>
                <a:schemeClr val="dk1"/>
              </a:buClr>
              <a:buSzPts val="1600"/>
            </a:pPr>
            <a:r>
              <a:rPr lang="en-US" altLang="ko-KR" sz="1800" b="1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2</a:t>
            </a:r>
            <a:r>
              <a:rPr lang="en-US" altLang="ko-KR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017</a:t>
            </a:r>
            <a:r>
              <a:rPr lang="en-US" altLang="ko-KR" sz="1800" b="1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3</a:t>
            </a:r>
            <a:r>
              <a:rPr lang="en-US" altLang="ko-KR" sz="1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5806 </a:t>
            </a:r>
            <a:r>
              <a:rPr lang="ko-KR" altLang="en-US" sz="18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권수환</a:t>
            </a:r>
            <a:endParaRPr lang="ko-KR" altLang="en-US" sz="18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Arial"/>
            </a:endParaRPr>
          </a:p>
        </p:txBody>
      </p:sp>
      <p:pic>
        <p:nvPicPr>
          <p:cNvPr id="7" name="그림 6" descr="방, 그리기이(가) 표시된 사진&#10;&#10;자동 생성된 설명">
            <a:extLst>
              <a:ext uri="{FF2B5EF4-FFF2-40B4-BE49-F238E27FC236}">
                <a16:creationId xmlns:a16="http://schemas.microsoft.com/office/drawing/2014/main" id="{7555B58C-1E92-40D9-BBE5-FCCA928FB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90" y="931684"/>
            <a:ext cx="815994" cy="815994"/>
          </a:xfrm>
          <a:prstGeom prst="rect">
            <a:avLst/>
          </a:prstGeom>
        </p:spPr>
      </p:pic>
      <p:pic>
        <p:nvPicPr>
          <p:cNvPr id="9" name="그림 8" descr="방이(가) 표시된 사진&#10;&#10;자동 생성된 설명">
            <a:extLst>
              <a:ext uri="{FF2B5EF4-FFF2-40B4-BE49-F238E27FC236}">
                <a16:creationId xmlns:a16="http://schemas.microsoft.com/office/drawing/2014/main" id="{31737C67-8A18-4A3E-82F9-DBB519A111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383"/>
            <a:ext cx="1068827" cy="1068827"/>
          </a:xfrm>
          <a:prstGeom prst="rect">
            <a:avLst/>
          </a:prstGeom>
        </p:spPr>
      </p:pic>
      <p:pic>
        <p:nvPicPr>
          <p:cNvPr id="10" name="그림 9" descr="방이(가) 표시된 사진&#10;&#10;자동 생성된 설명">
            <a:extLst>
              <a:ext uri="{FF2B5EF4-FFF2-40B4-BE49-F238E27FC236}">
                <a16:creationId xmlns:a16="http://schemas.microsoft.com/office/drawing/2014/main" id="{42098FBE-CCB3-4930-8D90-5E359E60A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7" y="6118360"/>
            <a:ext cx="739640" cy="739640"/>
          </a:xfrm>
          <a:prstGeom prst="rect">
            <a:avLst/>
          </a:prstGeom>
        </p:spPr>
      </p:pic>
      <p:pic>
        <p:nvPicPr>
          <p:cNvPr id="11" name="그림 10" descr="방이(가) 표시된 사진&#10;&#10;자동 생성된 설명">
            <a:extLst>
              <a:ext uri="{FF2B5EF4-FFF2-40B4-BE49-F238E27FC236}">
                <a16:creationId xmlns:a16="http://schemas.microsoft.com/office/drawing/2014/main" id="{7F1FDDF9-DEB7-402A-8003-757EC4AD1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87" y="6118360"/>
            <a:ext cx="739640" cy="739640"/>
          </a:xfrm>
          <a:prstGeom prst="rect">
            <a:avLst/>
          </a:prstGeom>
        </p:spPr>
      </p:pic>
      <p:pic>
        <p:nvPicPr>
          <p:cNvPr id="12" name="그림 11" descr="방이(가) 표시된 사진&#10;&#10;자동 생성된 설명">
            <a:extLst>
              <a:ext uri="{FF2B5EF4-FFF2-40B4-BE49-F238E27FC236}">
                <a16:creationId xmlns:a16="http://schemas.microsoft.com/office/drawing/2014/main" id="{B803720A-0668-48AA-923A-C49D2EE8B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2" y="6117570"/>
            <a:ext cx="739640" cy="739640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F5A98EEA-A7A6-4285-B32F-FA3882CB0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" y="5787593"/>
            <a:ext cx="925738" cy="925738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49A6524E-B18B-497D-B599-6BA80F810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1" y="6117570"/>
            <a:ext cx="605712" cy="605712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75BFBE6B-B17F-4BBD-9DE0-18905DDB55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06" y="6127854"/>
            <a:ext cx="605712" cy="605712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530897FC-BA68-4218-B110-44E767C52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16" y="6117570"/>
            <a:ext cx="605712" cy="6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353252" y="1473111"/>
            <a:ext cx="35654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Spaceship</a:t>
            </a:r>
            <a:r>
              <a:rPr lang="ko-KR" altLang="en-US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modeling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A4293-C149-4880-9FBE-354E87619468}"/>
              </a:ext>
            </a:extLst>
          </p:cNvPr>
          <p:cNvSpPr/>
          <p:nvPr/>
        </p:nvSpPr>
        <p:spPr>
          <a:xfrm>
            <a:off x="727286" y="1971420"/>
            <a:ext cx="2016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Wing / Wing poles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04A79B-D99C-4BDA-B5F8-2D7E584B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95" y="2804190"/>
            <a:ext cx="4497217" cy="33849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54E5E1-2C76-4EAC-BAAB-FABE5EE30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38" y="4689464"/>
            <a:ext cx="5121158" cy="14996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1ACF18-D649-45F8-A111-5481B782E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74" y="1182726"/>
            <a:ext cx="3010486" cy="30874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419CB7-F651-450A-89D4-775363426672}"/>
              </a:ext>
            </a:extLst>
          </p:cNvPr>
          <p:cNvSpPr/>
          <p:nvPr/>
        </p:nvSpPr>
        <p:spPr>
          <a:xfrm>
            <a:off x="2570962" y="5335998"/>
            <a:ext cx="915950" cy="15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DA2291-4448-4A28-9CE1-8DDF784D8867}"/>
              </a:ext>
            </a:extLst>
          </p:cNvPr>
          <p:cNvSpPr/>
          <p:nvPr/>
        </p:nvSpPr>
        <p:spPr>
          <a:xfrm>
            <a:off x="8648674" y="5176423"/>
            <a:ext cx="1141502" cy="15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75581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테이블, 앉아있는, 사진, 빨간색이(가) 표시된 사진&#10;&#10;자동 생성된 설명">
            <a:extLst>
              <a:ext uri="{FF2B5EF4-FFF2-40B4-BE49-F238E27FC236}">
                <a16:creationId xmlns:a16="http://schemas.microsoft.com/office/drawing/2014/main" id="{449368C4-4974-4680-9C22-070D0FFD2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61" y="3142473"/>
            <a:ext cx="3222337" cy="25230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03767D-BBFC-47B1-93E2-B028D73EE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98" y="1967259"/>
            <a:ext cx="5062827" cy="4249299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D25FF289-5FF2-4E74-826E-233DCA203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6495" y="3794459"/>
            <a:ext cx="1219048" cy="121904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635110" y="1334157"/>
            <a:ext cx="35654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Spaceship</a:t>
            </a:r>
            <a:r>
              <a:rPr lang="ko-KR" altLang="en-US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modeling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4EA1D-5655-42C1-AD70-61823C5CE781}"/>
              </a:ext>
            </a:extLst>
          </p:cNvPr>
          <p:cNvSpPr/>
          <p:nvPr/>
        </p:nvSpPr>
        <p:spPr>
          <a:xfrm>
            <a:off x="2250831" y="5203169"/>
            <a:ext cx="1259528" cy="154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1BE65D-7B99-4B20-A9DF-2C6886654329}"/>
              </a:ext>
            </a:extLst>
          </p:cNvPr>
          <p:cNvSpPr/>
          <p:nvPr/>
        </p:nvSpPr>
        <p:spPr>
          <a:xfrm>
            <a:off x="700260" y="2288045"/>
            <a:ext cx="1785032" cy="203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41548E-7106-41FF-A7DF-0B755296271C}"/>
              </a:ext>
            </a:extLst>
          </p:cNvPr>
          <p:cNvSpPr/>
          <p:nvPr/>
        </p:nvSpPr>
        <p:spPr>
          <a:xfrm>
            <a:off x="686298" y="3580352"/>
            <a:ext cx="1785032" cy="203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99224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304145" y="1624688"/>
            <a:ext cx="381707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Spaceship movement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284AE7-4F0A-4C05-AEB0-D9D2F31D520B}"/>
              </a:ext>
            </a:extLst>
          </p:cNvPr>
          <p:cNvSpPr/>
          <p:nvPr/>
        </p:nvSpPr>
        <p:spPr>
          <a:xfrm>
            <a:off x="964047" y="2252507"/>
            <a:ext cx="3796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Spaceship can move W A S D button</a:t>
            </a:r>
          </a:p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X and Y axis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80D0C3-045A-45FE-9803-A6A10CBC6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52" y="3429000"/>
            <a:ext cx="4495730" cy="22863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D15CAF4-31BB-42F3-8155-881FD4255B7B}"/>
              </a:ext>
            </a:extLst>
          </p:cNvPr>
          <p:cNvGrpSpPr/>
          <p:nvPr/>
        </p:nvGrpSpPr>
        <p:grpSpPr>
          <a:xfrm>
            <a:off x="6397526" y="1264149"/>
            <a:ext cx="3852781" cy="4856874"/>
            <a:chOff x="6679748" y="1348174"/>
            <a:chExt cx="3852781" cy="48568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FD01D74-0D77-47A2-A061-428189718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9748" y="1348174"/>
              <a:ext cx="3852781" cy="485687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593BC46-1350-4B93-B183-FE5D3C042EE7}"/>
                </a:ext>
              </a:extLst>
            </p:cNvPr>
            <p:cNvSpPr/>
            <p:nvPr/>
          </p:nvSpPr>
          <p:spPr>
            <a:xfrm>
              <a:off x="6946448" y="4971521"/>
              <a:ext cx="973953" cy="1674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F6128B9-4D97-4C55-BDAA-8BAA1357DF7E}"/>
                </a:ext>
              </a:extLst>
            </p:cNvPr>
            <p:cNvSpPr/>
            <p:nvPr/>
          </p:nvSpPr>
          <p:spPr>
            <a:xfrm>
              <a:off x="6942702" y="3883838"/>
              <a:ext cx="973953" cy="1674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3AA058-E7E2-49FF-8F6F-892C9DB7A6D9}"/>
                </a:ext>
              </a:extLst>
            </p:cNvPr>
            <p:cNvSpPr/>
            <p:nvPr/>
          </p:nvSpPr>
          <p:spPr>
            <a:xfrm>
              <a:off x="6942702" y="2678196"/>
              <a:ext cx="973953" cy="1674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009CC72-D487-444F-AE6D-0F2C9BF95343}"/>
                </a:ext>
              </a:extLst>
            </p:cNvPr>
            <p:cNvSpPr/>
            <p:nvPr/>
          </p:nvSpPr>
          <p:spPr>
            <a:xfrm>
              <a:off x="6942702" y="1578234"/>
              <a:ext cx="973953" cy="1674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61109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587290" y="1465469"/>
            <a:ext cx="17732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Asteroid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D59D56-CF4A-4FD1-8900-4198B373206C}"/>
              </a:ext>
            </a:extLst>
          </p:cNvPr>
          <p:cNvGrpSpPr/>
          <p:nvPr/>
        </p:nvGrpSpPr>
        <p:grpSpPr>
          <a:xfrm>
            <a:off x="8865966" y="1910325"/>
            <a:ext cx="2847617" cy="4160336"/>
            <a:chOff x="8956277" y="2345662"/>
            <a:chExt cx="2847617" cy="4160336"/>
          </a:xfrm>
        </p:grpSpPr>
        <p:pic>
          <p:nvPicPr>
            <p:cNvPr id="14" name="그림 13" descr="실외, 타기, 남자, 젊은이(가) 표시된 사진&#10;&#10;자동 생성된 설명">
              <a:extLst>
                <a:ext uri="{FF2B5EF4-FFF2-40B4-BE49-F238E27FC236}">
                  <a16:creationId xmlns:a16="http://schemas.microsoft.com/office/drawing/2014/main" id="{AD0BDD66-EA46-4B66-9A90-68A76AD5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8732" y="3794816"/>
              <a:ext cx="1385162" cy="1317815"/>
            </a:xfrm>
            <a:prstGeom prst="rect">
              <a:avLst/>
            </a:prstGeom>
          </p:spPr>
        </p:pic>
        <p:pic>
          <p:nvPicPr>
            <p:cNvPr id="16" name="그림 15" descr="자연, 분화구, 측면, 산이(가) 표시된 사진&#10;&#10;자동 생성된 설명">
              <a:extLst>
                <a:ext uri="{FF2B5EF4-FFF2-40B4-BE49-F238E27FC236}">
                  <a16:creationId xmlns:a16="http://schemas.microsoft.com/office/drawing/2014/main" id="{7BE43A5F-2E82-4A2D-B6BE-CCE846FD9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9"/>
            <a:stretch/>
          </p:blipFill>
          <p:spPr>
            <a:xfrm flipH="1">
              <a:off x="8956278" y="3783073"/>
              <a:ext cx="1299293" cy="1317816"/>
            </a:xfrm>
            <a:prstGeom prst="rect">
              <a:avLst/>
            </a:prstGeom>
          </p:spPr>
        </p:pic>
        <p:pic>
          <p:nvPicPr>
            <p:cNvPr id="17" name="그림 16" descr="벽돌, 실외, 바위, 자연이(가) 표시된 사진&#10;&#10;자동 생성된 설명">
              <a:extLst>
                <a:ext uri="{FF2B5EF4-FFF2-40B4-BE49-F238E27FC236}">
                  <a16:creationId xmlns:a16="http://schemas.microsoft.com/office/drawing/2014/main" id="{31C16068-1254-4559-8526-8DC4279A9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277" y="2350902"/>
              <a:ext cx="1299294" cy="1317815"/>
            </a:xfrm>
            <a:prstGeom prst="rect">
              <a:avLst/>
            </a:prstGeom>
          </p:spPr>
        </p:pic>
        <p:pic>
          <p:nvPicPr>
            <p:cNvPr id="18" name="그림 17" descr="검은색, 조류, 대형, 서있는이(가) 표시된 사진&#10;&#10;자동 생성된 설명">
              <a:extLst>
                <a:ext uri="{FF2B5EF4-FFF2-40B4-BE49-F238E27FC236}">
                  <a16:creationId xmlns:a16="http://schemas.microsoft.com/office/drawing/2014/main" id="{1411FA53-B45D-4159-AFE7-FA195832F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278" y="5190443"/>
              <a:ext cx="2847616" cy="1315555"/>
            </a:xfrm>
            <a:prstGeom prst="rect">
              <a:avLst/>
            </a:prstGeom>
          </p:spPr>
        </p:pic>
        <p:pic>
          <p:nvPicPr>
            <p:cNvPr id="19" name="그림 18" descr="코끼리, 앉아있는, 대형, 쥐고있는이(가) 표시된 사진&#10;&#10;자동 생성된 설명">
              <a:extLst>
                <a:ext uri="{FF2B5EF4-FFF2-40B4-BE49-F238E27FC236}">
                  <a16:creationId xmlns:a16="http://schemas.microsoft.com/office/drawing/2014/main" id="{761F49B1-D63D-4478-8390-3C54F9B5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646" y="2345662"/>
              <a:ext cx="1389248" cy="1321703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EA7E85F-6F0C-44B4-AF83-237F3D8E6E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152" y="4545059"/>
            <a:ext cx="3507257" cy="14014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947850-F940-48A4-8C62-9D666FDE63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938" y="2231456"/>
            <a:ext cx="3199656" cy="27129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545F805-F8BC-4232-AAD1-D35602A22E4D}"/>
              </a:ext>
            </a:extLst>
          </p:cNvPr>
          <p:cNvGrpSpPr/>
          <p:nvPr/>
        </p:nvGrpSpPr>
        <p:grpSpPr>
          <a:xfrm>
            <a:off x="4183887" y="2230796"/>
            <a:ext cx="4429827" cy="1852822"/>
            <a:chOff x="5726004" y="4502125"/>
            <a:chExt cx="4713680" cy="185016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15C368-CF0C-494E-97F7-10F756E22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26004" y="4502125"/>
              <a:ext cx="4713680" cy="185016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71C015-0D35-4350-8726-F1F830788C5E}"/>
                </a:ext>
              </a:extLst>
            </p:cNvPr>
            <p:cNvSpPr/>
            <p:nvPr/>
          </p:nvSpPr>
          <p:spPr>
            <a:xfrm>
              <a:off x="6157842" y="5404349"/>
              <a:ext cx="4274222" cy="4529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CF9D44-AA3F-4C4E-AC10-58AC112E991E}"/>
              </a:ext>
            </a:extLst>
          </p:cNvPr>
          <p:cNvSpPr/>
          <p:nvPr/>
        </p:nvSpPr>
        <p:spPr>
          <a:xfrm>
            <a:off x="1922315" y="5019661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Texture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EE5346-7405-4B71-BCCC-2C015B884FB2}"/>
              </a:ext>
            </a:extLst>
          </p:cNvPr>
          <p:cNvSpPr/>
          <p:nvPr/>
        </p:nvSpPr>
        <p:spPr>
          <a:xfrm>
            <a:off x="5979454" y="413904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Rotate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ECBFB8-F162-4488-B306-72B6B78B5CF4}"/>
              </a:ext>
            </a:extLst>
          </p:cNvPr>
          <p:cNvSpPr/>
          <p:nvPr/>
        </p:nvSpPr>
        <p:spPr>
          <a:xfrm>
            <a:off x="5935524" y="6026455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Random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127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587290" y="1465469"/>
            <a:ext cx="17732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Asteroid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E8CCEC-7DD5-4EF8-8C33-3B56CC3B3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6" y="1874899"/>
            <a:ext cx="8389945" cy="46362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C68D97-CA2A-435B-AB7E-F4D11D352380}"/>
              </a:ext>
            </a:extLst>
          </p:cNvPr>
          <p:cNvSpPr/>
          <p:nvPr/>
        </p:nvSpPr>
        <p:spPr>
          <a:xfrm>
            <a:off x="1101003" y="5126094"/>
            <a:ext cx="2138907" cy="154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B439F-6F71-4BB3-BB2B-F29CC8F96E0E}"/>
              </a:ext>
            </a:extLst>
          </p:cNvPr>
          <p:cNvSpPr/>
          <p:nvPr/>
        </p:nvSpPr>
        <p:spPr>
          <a:xfrm>
            <a:off x="1307446" y="2339033"/>
            <a:ext cx="1259528" cy="154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2401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D25FF289-5FF2-4E74-826E-233DCA20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8676" y="3588657"/>
            <a:ext cx="1219048" cy="121904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587290" y="1465469"/>
            <a:ext cx="17732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Asteroid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4" name="그림 23" descr="개체, 별, 어두운, 보는이(가) 표시된 사진&#10;&#10;자동 생성된 설명">
            <a:extLst>
              <a:ext uri="{FF2B5EF4-FFF2-40B4-BE49-F238E27FC236}">
                <a16:creationId xmlns:a16="http://schemas.microsoft.com/office/drawing/2014/main" id="{B0684C31-3861-49AC-8104-36353F9B6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345" y="2603439"/>
            <a:ext cx="3116819" cy="31168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D957B1-D9D2-4ED4-B5F2-1A91C13699B8}"/>
              </a:ext>
            </a:extLst>
          </p:cNvPr>
          <p:cNvSpPr/>
          <p:nvPr/>
        </p:nvSpPr>
        <p:spPr>
          <a:xfrm>
            <a:off x="1238392" y="1923641"/>
            <a:ext cx="7159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When the user hits the asteroid, the popping image grows and shrinks.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23A0CB-6E5A-4338-AEAC-0F40D800D849}"/>
              </a:ext>
            </a:extLst>
          </p:cNvPr>
          <p:cNvGrpSpPr/>
          <p:nvPr/>
        </p:nvGrpSpPr>
        <p:grpSpPr>
          <a:xfrm>
            <a:off x="727286" y="2475750"/>
            <a:ext cx="6321708" cy="3863702"/>
            <a:chOff x="356836" y="2499099"/>
            <a:chExt cx="6321708" cy="386370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2C927A7-73CE-4AA4-A141-0E6368DE4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36" y="2499099"/>
              <a:ext cx="6321708" cy="386370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44EA1D-5655-42C1-AD70-61823C5CE781}"/>
                </a:ext>
              </a:extLst>
            </p:cNvPr>
            <p:cNvSpPr/>
            <p:nvPr/>
          </p:nvSpPr>
          <p:spPr>
            <a:xfrm>
              <a:off x="844147" y="4121042"/>
              <a:ext cx="2034520" cy="1687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4EA1D-5655-42C1-AD70-61823C5CE781}"/>
                </a:ext>
              </a:extLst>
            </p:cNvPr>
            <p:cNvSpPr/>
            <p:nvPr/>
          </p:nvSpPr>
          <p:spPr>
            <a:xfrm>
              <a:off x="866725" y="4907658"/>
              <a:ext cx="1865186" cy="1542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8293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E1F5A3-B26D-4ACF-B5A5-D3B55EA6C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5" t="14199" r="18125" b="15555"/>
          <a:stretch/>
        </p:blipFill>
        <p:spPr>
          <a:xfrm>
            <a:off x="7498773" y="2615838"/>
            <a:ext cx="4037687" cy="28123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588207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394157" y="1563499"/>
            <a:ext cx="2258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en-US" altLang="ko-KR" sz="2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LaserSights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B43F811-B120-4817-AE79-35207DE89A94}"/>
              </a:ext>
            </a:extLst>
          </p:cNvPr>
          <p:cNvGrpSpPr/>
          <p:nvPr/>
        </p:nvGrpSpPr>
        <p:grpSpPr>
          <a:xfrm>
            <a:off x="6801424" y="3122154"/>
            <a:ext cx="3106874" cy="2356838"/>
            <a:chOff x="6954011" y="1835466"/>
            <a:chExt cx="3106874" cy="2356838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AEF4870-B68E-48F3-8810-FECEA95E1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011" y="2271267"/>
              <a:ext cx="2988275" cy="2261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8DC9AD6-8FF3-496B-A2B9-160F1D793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8710" y="2271267"/>
              <a:ext cx="1593577" cy="18286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8C1F9E5-9F7B-4ACE-B85F-16804BFD3510}"/>
                </a:ext>
              </a:extLst>
            </p:cNvPr>
            <p:cNvSpPr/>
            <p:nvPr/>
          </p:nvSpPr>
          <p:spPr>
            <a:xfrm rot="3758437">
              <a:off x="7921171" y="1628757"/>
              <a:ext cx="1933005" cy="234642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E21DF29-8D79-45F9-A5E3-AC017C934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893" t="32799" r="45833" b="61264"/>
            <a:stretch/>
          </p:blipFill>
          <p:spPr>
            <a:xfrm>
              <a:off x="6954011" y="2475741"/>
              <a:ext cx="1394699" cy="1716563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7574B3-9484-4675-A2E4-BF8F9A7F2219}"/>
              </a:ext>
            </a:extLst>
          </p:cNvPr>
          <p:cNvSpPr/>
          <p:nvPr/>
        </p:nvSpPr>
        <p:spPr>
          <a:xfrm>
            <a:off x="727286" y="2178485"/>
            <a:ext cx="56733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The sight is made of a 2d ring and a circle in the middle.</a:t>
            </a:r>
          </a:p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Laser aiming aims in the x and y directions.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C99BD0-9C71-49D0-BF6B-F185EAC472F6}"/>
              </a:ext>
            </a:extLst>
          </p:cNvPr>
          <p:cNvGrpSpPr/>
          <p:nvPr/>
        </p:nvGrpSpPr>
        <p:grpSpPr>
          <a:xfrm>
            <a:off x="418284" y="2810768"/>
            <a:ext cx="6320679" cy="1795581"/>
            <a:chOff x="217460" y="3056680"/>
            <a:chExt cx="6320679" cy="179558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2AF849-49DF-46B9-AC49-08390193B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460" y="3056680"/>
              <a:ext cx="6320679" cy="8068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8DE3106-109B-45BD-998A-C56A7BBBD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460" y="3784117"/>
              <a:ext cx="6320679" cy="71523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9CB3C9-C1F6-4F96-AF92-65660F2ED5C8}"/>
                </a:ext>
              </a:extLst>
            </p:cNvPr>
            <p:cNvSpPr/>
            <p:nvPr/>
          </p:nvSpPr>
          <p:spPr>
            <a:xfrm>
              <a:off x="3041228" y="4513707"/>
              <a:ext cx="7569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Shape</a:t>
              </a:r>
              <a:endPara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C4A4FF5-0FEB-4F45-8556-5B6E2B129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317" y="4634875"/>
            <a:ext cx="5060037" cy="15865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A7C72D-F5A9-44ED-98D0-440BB5004A16}"/>
              </a:ext>
            </a:extLst>
          </p:cNvPr>
          <p:cNvSpPr/>
          <p:nvPr/>
        </p:nvSpPr>
        <p:spPr>
          <a:xfrm>
            <a:off x="3109827" y="6235535"/>
            <a:ext cx="1225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Movement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72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394157" y="1563499"/>
            <a:ext cx="127631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Laser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95C27-78DD-4B31-AC5F-E8DC6AE0D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6" y="2636762"/>
            <a:ext cx="4259994" cy="24374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67ACE0-D15E-4FC9-A7A9-B6A78AE5D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524" y="1563499"/>
            <a:ext cx="5863197" cy="47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6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394157" y="1563499"/>
            <a:ext cx="127631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Laser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BAF37B-8766-47EB-8C10-E7879D3CA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52" y="2331443"/>
            <a:ext cx="7073455" cy="36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6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FCCB05E-D818-48C8-95FE-70F0C0C5BFF9}"/>
              </a:ext>
            </a:extLst>
          </p:cNvPr>
          <p:cNvSpPr/>
          <p:nvPr/>
        </p:nvSpPr>
        <p:spPr>
          <a:xfrm>
            <a:off x="493649" y="1674268"/>
            <a:ext cx="3132808" cy="1867233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2152389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4. Role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Our Team members and Roles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079BD4A-5C78-4926-B89B-C9A7E0BFBAA3}"/>
              </a:ext>
            </a:extLst>
          </p:cNvPr>
          <p:cNvSpPr/>
          <p:nvPr/>
        </p:nvSpPr>
        <p:spPr>
          <a:xfrm>
            <a:off x="3753225" y="1652911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81AC46B-7CFC-4E4D-A32A-3145382D64C0}"/>
              </a:ext>
            </a:extLst>
          </p:cNvPr>
          <p:cNvGrpSpPr/>
          <p:nvPr/>
        </p:nvGrpSpPr>
        <p:grpSpPr>
          <a:xfrm>
            <a:off x="3726425" y="3089279"/>
            <a:ext cx="1829687" cy="456805"/>
            <a:chOff x="1807292" y="2910669"/>
            <a:chExt cx="1829687" cy="456805"/>
          </a:xfrm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D0BF0AB6-1E16-4BAF-A9E4-6082A1C33EB6}"/>
                </a:ext>
              </a:extLst>
            </p:cNvPr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3" name="모서리가 둥근 직사각형 11">
              <a:extLst>
                <a:ext uri="{FF2B5EF4-FFF2-40B4-BE49-F238E27FC236}">
                  <a16:creationId xmlns:a16="http://schemas.microsoft.com/office/drawing/2014/main" id="{506DD487-1BF8-42CD-B6FB-BC42CB956F4C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김민영</a:t>
              </a:r>
              <a:endParaRPr lang="en-US" altLang="ko-KR" sz="16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D12B22FA-59AB-4961-9FC5-ED329029A245}"/>
              </a:ext>
            </a:extLst>
          </p:cNvPr>
          <p:cNvSpPr/>
          <p:nvPr/>
        </p:nvSpPr>
        <p:spPr>
          <a:xfrm>
            <a:off x="6339551" y="1652911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D87C0E9-08D7-4187-B102-0A342286C4C6}"/>
              </a:ext>
            </a:extLst>
          </p:cNvPr>
          <p:cNvGrpSpPr/>
          <p:nvPr/>
        </p:nvGrpSpPr>
        <p:grpSpPr>
          <a:xfrm>
            <a:off x="6312751" y="3089279"/>
            <a:ext cx="1829687" cy="456805"/>
            <a:chOff x="1807292" y="2910669"/>
            <a:chExt cx="1829687" cy="456805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001BB757-B618-4434-A9D1-B135EA98DFEF}"/>
                </a:ext>
              </a:extLst>
            </p:cNvPr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7" name="모서리가 둥근 직사각형 11">
              <a:extLst>
                <a:ext uri="{FF2B5EF4-FFF2-40B4-BE49-F238E27FC236}">
                  <a16:creationId xmlns:a16="http://schemas.microsoft.com/office/drawing/2014/main" id="{8C44C5C8-44CD-4F12-9FF9-B71E5E7DCE0D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양한진</a:t>
              </a:r>
              <a:endParaRPr lang="en-US" altLang="ko-KR" sz="16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2665A6C1-9B1E-4A14-8C22-FF2BF9949757}"/>
              </a:ext>
            </a:extLst>
          </p:cNvPr>
          <p:cNvSpPr/>
          <p:nvPr/>
        </p:nvSpPr>
        <p:spPr>
          <a:xfrm>
            <a:off x="3780025" y="4344934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59C0E5A-8BB3-49EB-A8A7-AB9BFA1CBB30}"/>
              </a:ext>
            </a:extLst>
          </p:cNvPr>
          <p:cNvGrpSpPr/>
          <p:nvPr/>
        </p:nvGrpSpPr>
        <p:grpSpPr>
          <a:xfrm>
            <a:off x="3726424" y="4067215"/>
            <a:ext cx="1829687" cy="421084"/>
            <a:chOff x="1780491" y="1196582"/>
            <a:chExt cx="1829687" cy="421084"/>
          </a:xfrm>
        </p:grpSpPr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5CE38770-F11B-438A-8CAB-C8561D7005EE}"/>
                </a:ext>
              </a:extLst>
            </p:cNvPr>
            <p:cNvSpPr/>
            <p:nvPr/>
          </p:nvSpPr>
          <p:spPr>
            <a:xfrm rot="18000000">
              <a:off x="2534426" y="1376327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1" name="모서리가 둥근 직사각형 11">
              <a:extLst>
                <a:ext uri="{FF2B5EF4-FFF2-40B4-BE49-F238E27FC236}">
                  <a16:creationId xmlns:a16="http://schemas.microsoft.com/office/drawing/2014/main" id="{0D2DF708-7FBC-4C8A-9562-D1EA68A7F528}"/>
                </a:ext>
              </a:extLst>
            </p:cNvPr>
            <p:cNvSpPr/>
            <p:nvPr/>
          </p:nvSpPr>
          <p:spPr>
            <a:xfrm>
              <a:off x="1780491" y="1196582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오아녜스</a:t>
              </a:r>
              <a:endParaRPr lang="en-US" altLang="ko-KR" sz="16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75FE5EC9-4454-4C4D-90DC-73C0D1FA9DDD}"/>
              </a:ext>
            </a:extLst>
          </p:cNvPr>
          <p:cNvSpPr/>
          <p:nvPr/>
        </p:nvSpPr>
        <p:spPr>
          <a:xfrm>
            <a:off x="6353649" y="4344934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E213AF7-D719-4D6F-9632-6ACAA0DEAB08}"/>
              </a:ext>
            </a:extLst>
          </p:cNvPr>
          <p:cNvGrpSpPr/>
          <p:nvPr/>
        </p:nvGrpSpPr>
        <p:grpSpPr>
          <a:xfrm>
            <a:off x="6312748" y="4067215"/>
            <a:ext cx="1829687" cy="421084"/>
            <a:chOff x="1780491" y="1196582"/>
            <a:chExt cx="1829687" cy="421084"/>
          </a:xfrm>
        </p:grpSpPr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7AF2BC0A-346E-48C4-AAAD-E03EC579E628}"/>
                </a:ext>
              </a:extLst>
            </p:cNvPr>
            <p:cNvSpPr/>
            <p:nvPr/>
          </p:nvSpPr>
          <p:spPr>
            <a:xfrm rot="18000000">
              <a:off x="2534426" y="1376327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9" name="모서리가 둥근 직사각형 11">
              <a:extLst>
                <a:ext uri="{FF2B5EF4-FFF2-40B4-BE49-F238E27FC236}">
                  <a16:creationId xmlns:a16="http://schemas.microsoft.com/office/drawing/2014/main" id="{B9CE4ED1-99EB-44B9-A6D9-28ADDA118FD5}"/>
                </a:ext>
              </a:extLst>
            </p:cNvPr>
            <p:cNvSpPr/>
            <p:nvPr/>
          </p:nvSpPr>
          <p:spPr>
            <a:xfrm>
              <a:off x="1780491" y="1196582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권수환</a:t>
              </a:r>
              <a:endParaRPr lang="en-US" altLang="ko-KR" sz="16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4" name="그림 3" descr="방이(가) 표시된 사진&#10;&#10;자동 생성된 설명">
            <a:extLst>
              <a:ext uri="{FF2B5EF4-FFF2-40B4-BE49-F238E27FC236}">
                <a16:creationId xmlns:a16="http://schemas.microsoft.com/office/drawing/2014/main" id="{0778C5E5-FC1D-45B0-AE71-93A70DE4F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26" y="2783016"/>
            <a:ext cx="1847406" cy="1847406"/>
          </a:xfrm>
          <a:prstGeom prst="rect">
            <a:avLst/>
          </a:prstGeom>
        </p:spPr>
      </p:pic>
      <p:pic>
        <p:nvPicPr>
          <p:cNvPr id="61" name="그림 60" descr="개체, 시계이(가) 표시된 사진&#10;&#10;자동 생성된 설명">
            <a:extLst>
              <a:ext uri="{FF2B5EF4-FFF2-40B4-BE49-F238E27FC236}">
                <a16:creationId xmlns:a16="http://schemas.microsoft.com/office/drawing/2014/main" id="{68B6C9D0-5C07-4A47-8FB3-2BD42F720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31" y="4645456"/>
            <a:ext cx="1205476" cy="120547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2710EE5-9389-4B7D-BCF5-1310D2F98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02" y="1901745"/>
            <a:ext cx="1114581" cy="111458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C799980-30E4-44E4-92D8-B2E762D19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600">
            <a:off x="7382680" y="2419455"/>
            <a:ext cx="571383" cy="57138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976006BB-1CE8-47F2-97E0-67B73B9DB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31" y="1856297"/>
            <a:ext cx="1205476" cy="1205476"/>
          </a:xfrm>
          <a:prstGeom prst="rect">
            <a:avLst/>
          </a:prstGeom>
        </p:spPr>
      </p:pic>
      <p:pic>
        <p:nvPicPr>
          <p:cNvPr id="68" name="그림 67" descr="그리기이(가) 표시된 사진&#10;&#10;자동 생성된 설명">
            <a:extLst>
              <a:ext uri="{FF2B5EF4-FFF2-40B4-BE49-F238E27FC236}">
                <a16:creationId xmlns:a16="http://schemas.microsoft.com/office/drawing/2014/main" id="{0A025432-1893-42CE-84B8-921E86B08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1135">
            <a:off x="6651502" y="4664400"/>
            <a:ext cx="1213217" cy="1213217"/>
          </a:xfrm>
          <a:prstGeom prst="rect">
            <a:avLst/>
          </a:prstGeom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8D34696-31AF-4129-A4A4-4BD97D6E025C}"/>
              </a:ext>
            </a:extLst>
          </p:cNvPr>
          <p:cNvSpPr/>
          <p:nvPr/>
        </p:nvSpPr>
        <p:spPr>
          <a:xfrm>
            <a:off x="493649" y="4185667"/>
            <a:ext cx="3132808" cy="1867233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3AB82CD-C670-4165-A699-26895C7AAB4A}"/>
              </a:ext>
            </a:extLst>
          </p:cNvPr>
          <p:cNvSpPr/>
          <p:nvPr/>
        </p:nvSpPr>
        <p:spPr>
          <a:xfrm>
            <a:off x="8296001" y="1674267"/>
            <a:ext cx="3132808" cy="1867233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FFB84FA-31AB-4114-99CE-F9E2C8637E39}"/>
              </a:ext>
            </a:extLst>
          </p:cNvPr>
          <p:cNvSpPr/>
          <p:nvPr/>
        </p:nvSpPr>
        <p:spPr>
          <a:xfrm>
            <a:off x="8296001" y="4185667"/>
            <a:ext cx="3132808" cy="1867233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4D283B-2B48-4BE4-A57A-0F05E06B3808}"/>
              </a:ext>
            </a:extLst>
          </p:cNvPr>
          <p:cNvSpPr txBox="1"/>
          <p:nvPr/>
        </p:nvSpPr>
        <p:spPr>
          <a:xfrm>
            <a:off x="1357845" y="4407422"/>
            <a:ext cx="140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Make a PPT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55A683-11F9-4341-AE25-4B5568C100CB}"/>
              </a:ext>
            </a:extLst>
          </p:cNvPr>
          <p:cNvSpPr txBox="1"/>
          <p:nvPr/>
        </p:nvSpPr>
        <p:spPr>
          <a:xfrm>
            <a:off x="8816148" y="1865754"/>
            <a:ext cx="21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Final Presentation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3C14AF-66BF-4947-83EE-C3F44D3B4220}"/>
              </a:ext>
            </a:extLst>
          </p:cNvPr>
          <p:cNvSpPr txBox="1"/>
          <p:nvPr/>
        </p:nvSpPr>
        <p:spPr>
          <a:xfrm>
            <a:off x="8625307" y="4344980"/>
            <a:ext cx="250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Proposal Presentation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D47C5F-12DD-4FF6-A58F-FB3DB2695E7C}"/>
              </a:ext>
            </a:extLst>
          </p:cNvPr>
          <p:cNvSpPr txBox="1"/>
          <p:nvPr/>
        </p:nvSpPr>
        <p:spPr>
          <a:xfrm>
            <a:off x="8279802" y="5246010"/>
            <a:ext cx="31983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Asteroid Movement </a:t>
            </a:r>
          </a:p>
          <a:p>
            <a:pPr algn="ctr"/>
            <a:r>
              <a:rPr lang="en-US" altLang="ko-KR" sz="17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Laser Shooting / Game Setting</a:t>
            </a:r>
            <a:endParaRPr lang="ko-KR" altLang="en-US" sz="17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3EBA67-B95A-4799-B736-44527ABC0B26}"/>
              </a:ext>
            </a:extLst>
          </p:cNvPr>
          <p:cNvSpPr txBox="1"/>
          <p:nvPr/>
        </p:nvSpPr>
        <p:spPr>
          <a:xfrm>
            <a:off x="1048443" y="5240678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Laser aiming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Asteroid Explosion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930531-10CB-4C17-BFA0-06DE4438C591}"/>
              </a:ext>
            </a:extLst>
          </p:cNvPr>
          <p:cNvSpPr txBox="1"/>
          <p:nvPr/>
        </p:nvSpPr>
        <p:spPr>
          <a:xfrm>
            <a:off x="8662694" y="2711488"/>
            <a:ext cx="241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Spaceship Movement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Modeling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AFE40681-0554-4168-9427-B052E8C5BA2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66" y="2275533"/>
            <a:ext cx="395508" cy="39550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E9B3493-88AA-43C8-93F3-A5AD18F1273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204" y="4782407"/>
            <a:ext cx="395508" cy="39550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9DA27AF-05EF-4E08-9288-540A391B5B3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60" y="4788224"/>
            <a:ext cx="395508" cy="39550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5D323D9-2873-4DCD-AB40-9E6BB9D0648D}"/>
              </a:ext>
            </a:extLst>
          </p:cNvPr>
          <p:cNvSpPr txBox="1"/>
          <p:nvPr/>
        </p:nvSpPr>
        <p:spPr>
          <a:xfrm>
            <a:off x="1018141" y="1873205"/>
            <a:ext cx="21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Final Presentation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19BCD1-E0F5-40A6-9260-E081F4E06132}"/>
              </a:ext>
            </a:extLst>
          </p:cNvPr>
          <p:cNvSpPr txBox="1"/>
          <p:nvPr/>
        </p:nvSpPr>
        <p:spPr>
          <a:xfrm>
            <a:off x="836888" y="2733131"/>
            <a:ext cx="241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Spaceship Movement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Modeling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ECCC91E1-75CC-464B-A93C-F278D074AB6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60" y="2297176"/>
            <a:ext cx="395508" cy="39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5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F3D9D19-2BB0-456D-8174-5174AD62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3048604"/>
            <a:ext cx="8867775" cy="3809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07B180-90BE-4891-A2A6-95B8C94F82B7}"/>
              </a:ext>
            </a:extLst>
          </p:cNvPr>
          <p:cNvSpPr txBox="1"/>
          <p:nvPr/>
        </p:nvSpPr>
        <p:spPr>
          <a:xfrm>
            <a:off x="448478" y="498680"/>
            <a:ext cx="2427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9AC1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77737-DCD0-4F5E-86BC-C433B1B55474}"/>
              </a:ext>
            </a:extLst>
          </p:cNvPr>
          <p:cNvSpPr txBox="1"/>
          <p:nvPr/>
        </p:nvSpPr>
        <p:spPr>
          <a:xfrm>
            <a:off x="7998698" y="3266247"/>
            <a:ext cx="107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17F47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4. 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9F32D-CC82-456B-A75F-B22ED633DA2B}"/>
              </a:ext>
            </a:extLst>
          </p:cNvPr>
          <p:cNvSpPr txBox="1"/>
          <p:nvPr/>
        </p:nvSpPr>
        <p:spPr>
          <a:xfrm>
            <a:off x="9695701" y="4749036"/>
            <a:ext cx="1271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291B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5. Demo</a:t>
            </a:r>
          </a:p>
        </p:txBody>
      </p:sp>
      <p:pic>
        <p:nvPicPr>
          <p:cNvPr id="17" name="그림 16" descr="선글라스이(가) 표시된 사진&#10;&#10;자동 생성된 설명">
            <a:extLst>
              <a:ext uri="{FF2B5EF4-FFF2-40B4-BE49-F238E27FC236}">
                <a16:creationId xmlns:a16="http://schemas.microsoft.com/office/drawing/2014/main" id="{B8FBE645-6A31-4684-B741-F9D34127D6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9" y="3565582"/>
            <a:ext cx="1379513" cy="1379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F68947-6B4C-4A7E-AED7-69B5B567ECEE}"/>
              </a:ext>
            </a:extLst>
          </p:cNvPr>
          <p:cNvSpPr txBox="1"/>
          <p:nvPr/>
        </p:nvSpPr>
        <p:spPr>
          <a:xfrm>
            <a:off x="753626" y="4749036"/>
            <a:ext cx="1476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DB04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Subject</a:t>
            </a:r>
          </a:p>
        </p:txBody>
      </p:sp>
      <p:pic>
        <p:nvPicPr>
          <p:cNvPr id="23" name="그림 22" descr="방, 그리기이(가) 표시된 사진&#10;&#10;자동 생성된 설명">
            <a:extLst>
              <a:ext uri="{FF2B5EF4-FFF2-40B4-BE49-F238E27FC236}">
                <a16:creationId xmlns:a16="http://schemas.microsoft.com/office/drawing/2014/main" id="{518626B9-92AE-4117-BF62-17E1AC88D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244" y="363790"/>
            <a:ext cx="815994" cy="815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597E8-862D-4364-8961-64ECD78637B6}"/>
              </a:ext>
            </a:extLst>
          </p:cNvPr>
          <p:cNvSpPr txBox="1"/>
          <p:nvPr/>
        </p:nvSpPr>
        <p:spPr>
          <a:xfrm>
            <a:off x="5379612" y="2132194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5959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9CE34-B3E3-4ABF-B205-4D23AEE7F18B}"/>
              </a:ext>
            </a:extLst>
          </p:cNvPr>
          <p:cNvSpPr txBox="1"/>
          <p:nvPr/>
        </p:nvSpPr>
        <p:spPr>
          <a:xfrm>
            <a:off x="2259128" y="3266247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7A45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Architecture</a:t>
            </a:r>
          </a:p>
        </p:txBody>
      </p:sp>
      <p:pic>
        <p:nvPicPr>
          <p:cNvPr id="29" name="그림 28" descr="선글라스이(가) 표시된 사진&#10;&#10;자동 생성된 설명">
            <a:extLst>
              <a:ext uri="{FF2B5EF4-FFF2-40B4-BE49-F238E27FC236}">
                <a16:creationId xmlns:a16="http://schemas.microsoft.com/office/drawing/2014/main" id="{83B12777-2465-4568-97E7-721BFD5978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3108">
            <a:off x="2538344" y="2091772"/>
            <a:ext cx="1379513" cy="1379513"/>
          </a:xfrm>
          <a:prstGeom prst="rect">
            <a:avLst/>
          </a:prstGeom>
        </p:spPr>
      </p:pic>
      <p:pic>
        <p:nvPicPr>
          <p:cNvPr id="30" name="그림 29" descr="선글라스이(가) 표시된 사진&#10;&#10;자동 생성된 설명">
            <a:extLst>
              <a:ext uri="{FF2B5EF4-FFF2-40B4-BE49-F238E27FC236}">
                <a16:creationId xmlns:a16="http://schemas.microsoft.com/office/drawing/2014/main" id="{021424F3-356F-4F20-94F8-54BC547E50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7749">
            <a:off x="5344228" y="1004315"/>
            <a:ext cx="1379513" cy="1379513"/>
          </a:xfrm>
          <a:prstGeom prst="rect">
            <a:avLst/>
          </a:prstGeom>
        </p:spPr>
      </p:pic>
      <p:pic>
        <p:nvPicPr>
          <p:cNvPr id="31" name="그림 30" descr="선글라스이(가) 표시된 사진&#10;&#10;자동 생성된 설명">
            <a:extLst>
              <a:ext uri="{FF2B5EF4-FFF2-40B4-BE49-F238E27FC236}">
                <a16:creationId xmlns:a16="http://schemas.microsoft.com/office/drawing/2014/main" id="{2525D9D3-D5F3-4D0F-8954-D2A4EA43A4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81693">
            <a:off x="7899600" y="2163471"/>
            <a:ext cx="1379513" cy="1379513"/>
          </a:xfrm>
          <a:prstGeom prst="rect">
            <a:avLst/>
          </a:prstGeom>
        </p:spPr>
      </p:pic>
      <p:pic>
        <p:nvPicPr>
          <p:cNvPr id="32" name="그림 31" descr="선글라스이(가) 표시된 사진&#10;&#10;자동 생성된 설명">
            <a:extLst>
              <a:ext uri="{FF2B5EF4-FFF2-40B4-BE49-F238E27FC236}">
                <a16:creationId xmlns:a16="http://schemas.microsoft.com/office/drawing/2014/main" id="{009BB494-150C-4E16-9C23-2AF9268F91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9230">
            <a:off x="9740221" y="3621969"/>
            <a:ext cx="1379513" cy="1379513"/>
          </a:xfrm>
          <a:prstGeom prst="rect">
            <a:avLst/>
          </a:prstGeom>
        </p:spPr>
      </p:pic>
      <p:pic>
        <p:nvPicPr>
          <p:cNvPr id="34" name="그림 33" descr="방이(가) 표시된 사진&#10;&#10;자동 생성된 설명">
            <a:extLst>
              <a:ext uri="{FF2B5EF4-FFF2-40B4-BE49-F238E27FC236}">
                <a16:creationId xmlns:a16="http://schemas.microsoft.com/office/drawing/2014/main" id="{6C08BD34-75F7-4D77-89CA-B15DCDE1618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383"/>
            <a:ext cx="1068827" cy="1068827"/>
          </a:xfrm>
          <a:prstGeom prst="rect">
            <a:avLst/>
          </a:prstGeom>
        </p:spPr>
      </p:pic>
      <p:pic>
        <p:nvPicPr>
          <p:cNvPr id="35" name="그림 34" descr="방이(가) 표시된 사진&#10;&#10;자동 생성된 설명">
            <a:extLst>
              <a:ext uri="{FF2B5EF4-FFF2-40B4-BE49-F238E27FC236}">
                <a16:creationId xmlns:a16="http://schemas.microsoft.com/office/drawing/2014/main" id="{ABBB5F96-BE18-43B1-BFBD-121B970DC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7" y="6118360"/>
            <a:ext cx="739640" cy="739640"/>
          </a:xfrm>
          <a:prstGeom prst="rect">
            <a:avLst/>
          </a:prstGeom>
        </p:spPr>
      </p:pic>
      <p:pic>
        <p:nvPicPr>
          <p:cNvPr id="36" name="그림 35" descr="방이(가) 표시된 사진&#10;&#10;자동 생성된 설명">
            <a:extLst>
              <a:ext uri="{FF2B5EF4-FFF2-40B4-BE49-F238E27FC236}">
                <a16:creationId xmlns:a16="http://schemas.microsoft.com/office/drawing/2014/main" id="{70288EA0-BE50-4C80-918C-32346802A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87" y="6118360"/>
            <a:ext cx="739640" cy="739640"/>
          </a:xfrm>
          <a:prstGeom prst="rect">
            <a:avLst/>
          </a:prstGeom>
        </p:spPr>
      </p:pic>
      <p:pic>
        <p:nvPicPr>
          <p:cNvPr id="37" name="그림 36" descr="방이(가) 표시된 사진&#10;&#10;자동 생성된 설명">
            <a:extLst>
              <a:ext uri="{FF2B5EF4-FFF2-40B4-BE49-F238E27FC236}">
                <a16:creationId xmlns:a16="http://schemas.microsoft.com/office/drawing/2014/main" id="{8F28FA0E-5177-422D-AFE0-A0021A5C8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2" y="6117570"/>
            <a:ext cx="739640" cy="739640"/>
          </a:xfrm>
          <a:prstGeom prst="rect">
            <a:avLst/>
          </a:prstGeom>
        </p:spPr>
      </p:pic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A741DB72-CD8B-4740-9617-1A6FAA0A7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" y="5787593"/>
            <a:ext cx="925738" cy="925738"/>
          </a:xfrm>
          <a:prstGeom prst="rect">
            <a:avLst/>
          </a:prstGeom>
        </p:spPr>
      </p:pic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CE134F16-1136-4FE8-97ED-5693180A2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1" y="6117570"/>
            <a:ext cx="605712" cy="605712"/>
          </a:xfrm>
          <a:prstGeom prst="rect">
            <a:avLst/>
          </a:prstGeom>
        </p:spPr>
      </p:pic>
      <p:pic>
        <p:nvPicPr>
          <p:cNvPr id="40" name="그림 39" descr="그리기이(가) 표시된 사진&#10;&#10;자동 생성된 설명">
            <a:extLst>
              <a:ext uri="{FF2B5EF4-FFF2-40B4-BE49-F238E27FC236}">
                <a16:creationId xmlns:a16="http://schemas.microsoft.com/office/drawing/2014/main" id="{8548CFF8-F51C-47AE-856A-A87DD91F1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06" y="6127854"/>
            <a:ext cx="605712" cy="605712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4C664FDF-4B68-4F6D-B48C-7F5D38C1B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16" y="6117570"/>
            <a:ext cx="605712" cy="6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78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5. Demo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Display our result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8C10B71-FDF3-4BFA-99C9-346D67B0549B}"/>
              </a:ext>
            </a:extLst>
          </p:cNvPr>
          <p:cNvSpPr txBox="1">
            <a:spLocks/>
          </p:cNvSpPr>
          <p:nvPr/>
        </p:nvSpPr>
        <p:spPr>
          <a:xfrm>
            <a:off x="3217712" y="2735097"/>
            <a:ext cx="5885377" cy="1421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Demo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74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E2F92FD-F748-42B4-82A4-843B4DFF3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799" y="1526035"/>
            <a:ext cx="7772400" cy="792163"/>
          </a:xfrm>
        </p:spPr>
        <p:txBody>
          <a:bodyPr>
            <a:normAutofit fontScale="90000"/>
          </a:bodyPr>
          <a:lstStyle/>
          <a:p>
            <a:r>
              <a:rPr lang="en-US" altLang="ko-KR" b="1" spc="-100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</a:t>
            </a:r>
            <a:r>
              <a:rPr lang="en-US" altLang="ko-KR" b="1" spc="-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HANK</a:t>
            </a:r>
            <a:r>
              <a:rPr lang="en-US" altLang="ko-KR" b="1" spc="-100" dirty="0">
                <a:solidFill>
                  <a:srgbClr val="F9AB1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Y</a:t>
            </a:r>
            <a:r>
              <a:rPr lang="en-US" altLang="ko-KR" b="1" spc="-1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</a:t>
            </a:r>
            <a:endParaRPr lang="ko-KR" altLang="en-US" b="1" spc="-1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3A0CD7-40E6-4162-B020-08810A84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3048604"/>
            <a:ext cx="8867775" cy="3809396"/>
          </a:xfrm>
          <a:prstGeom prst="rect">
            <a:avLst/>
          </a:prstGeom>
        </p:spPr>
      </p:pic>
      <p:pic>
        <p:nvPicPr>
          <p:cNvPr id="7" name="그림 6" descr="선글라스이(가) 표시된 사진&#10;&#10;자동 생성된 설명">
            <a:extLst>
              <a:ext uri="{FF2B5EF4-FFF2-40B4-BE49-F238E27FC236}">
                <a16:creationId xmlns:a16="http://schemas.microsoft.com/office/drawing/2014/main" id="{526E7D86-4A93-49D3-85B7-5DA9666F2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16" y="1526035"/>
            <a:ext cx="1379513" cy="1379513"/>
          </a:xfrm>
          <a:prstGeom prst="rect">
            <a:avLst/>
          </a:prstGeom>
        </p:spPr>
      </p:pic>
      <p:pic>
        <p:nvPicPr>
          <p:cNvPr id="8" name="그림 7" descr="방, 그리기이(가) 표시된 사진&#10;&#10;자동 생성된 설명">
            <a:extLst>
              <a:ext uri="{FF2B5EF4-FFF2-40B4-BE49-F238E27FC236}">
                <a16:creationId xmlns:a16="http://schemas.microsoft.com/office/drawing/2014/main" id="{8B6C48D9-E2FB-4CBF-B352-C0552B32C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83" y="1015930"/>
            <a:ext cx="815994" cy="815994"/>
          </a:xfrm>
          <a:prstGeom prst="rect">
            <a:avLst/>
          </a:prstGeom>
        </p:spPr>
      </p:pic>
      <p:pic>
        <p:nvPicPr>
          <p:cNvPr id="9" name="그림 8" descr="방이(가) 표시된 사진&#10;&#10;자동 생성된 설명">
            <a:extLst>
              <a:ext uri="{FF2B5EF4-FFF2-40B4-BE49-F238E27FC236}">
                <a16:creationId xmlns:a16="http://schemas.microsoft.com/office/drawing/2014/main" id="{DD5317D2-A68E-4443-9615-F1AE169879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383"/>
            <a:ext cx="1068827" cy="1068827"/>
          </a:xfrm>
          <a:prstGeom prst="rect">
            <a:avLst/>
          </a:prstGeom>
        </p:spPr>
      </p:pic>
      <p:pic>
        <p:nvPicPr>
          <p:cNvPr id="10" name="그림 9" descr="방이(가) 표시된 사진&#10;&#10;자동 생성된 설명">
            <a:extLst>
              <a:ext uri="{FF2B5EF4-FFF2-40B4-BE49-F238E27FC236}">
                <a16:creationId xmlns:a16="http://schemas.microsoft.com/office/drawing/2014/main" id="{D0BF2E9B-51F1-456E-AE94-10266E9A4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7" y="6118360"/>
            <a:ext cx="739640" cy="739640"/>
          </a:xfrm>
          <a:prstGeom prst="rect">
            <a:avLst/>
          </a:prstGeom>
        </p:spPr>
      </p:pic>
      <p:pic>
        <p:nvPicPr>
          <p:cNvPr id="11" name="그림 10" descr="방이(가) 표시된 사진&#10;&#10;자동 생성된 설명">
            <a:extLst>
              <a:ext uri="{FF2B5EF4-FFF2-40B4-BE49-F238E27FC236}">
                <a16:creationId xmlns:a16="http://schemas.microsoft.com/office/drawing/2014/main" id="{0B2D55DF-610D-41FA-95B9-F2B4D3F53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87" y="6118360"/>
            <a:ext cx="739640" cy="739640"/>
          </a:xfrm>
          <a:prstGeom prst="rect">
            <a:avLst/>
          </a:prstGeom>
        </p:spPr>
      </p:pic>
      <p:pic>
        <p:nvPicPr>
          <p:cNvPr id="12" name="그림 11" descr="방이(가) 표시된 사진&#10;&#10;자동 생성된 설명">
            <a:extLst>
              <a:ext uri="{FF2B5EF4-FFF2-40B4-BE49-F238E27FC236}">
                <a16:creationId xmlns:a16="http://schemas.microsoft.com/office/drawing/2014/main" id="{38EE7F08-45E9-4E8C-B610-D9F5B6E61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2" y="6117570"/>
            <a:ext cx="739640" cy="739640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33CE6267-9C22-4904-A1A1-12E30BA98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" y="5787593"/>
            <a:ext cx="925738" cy="925738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7D2752C7-9E3C-42FD-957B-18F9675E5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1" y="6117570"/>
            <a:ext cx="605712" cy="605712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5410234D-8ECA-4220-BBB4-B076A57F4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06" y="6127854"/>
            <a:ext cx="605712" cy="605712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8C443A5F-A622-4B0F-8839-8CAD67001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16" y="6117570"/>
            <a:ext cx="605712" cy="60571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48411-8E99-4468-BEFC-5B6B5F2E7BB6}"/>
              </a:ext>
            </a:extLst>
          </p:cNvPr>
          <p:cNvSpPr/>
          <p:nvPr/>
        </p:nvSpPr>
        <p:spPr>
          <a:xfrm>
            <a:off x="3350061" y="2215791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>
                <a:hlinkClick r:id="rId8"/>
              </a:rPr>
              <a:t>https://github.com/hanzyn09/shooting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77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2152389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Subject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8413F-94E2-4F79-AD9E-59EAAA8746FC}"/>
              </a:ext>
            </a:extLst>
          </p:cNvPr>
          <p:cNvSpPr/>
          <p:nvPr/>
        </p:nvSpPr>
        <p:spPr>
          <a:xfrm>
            <a:off x="835713" y="1827261"/>
            <a:ext cx="2339494" cy="70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58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Original Idea</a:t>
            </a:r>
            <a:endParaRPr lang="ko-KR" altLang="en-US" sz="258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Google Shape;239;p20" descr="시계, 방, 컴퓨터이(가) 표시된 사진&#10;&#10;자동 생성된 설명">
            <a:extLst>
              <a:ext uri="{FF2B5EF4-FFF2-40B4-BE49-F238E27FC236}">
                <a16:creationId xmlns:a16="http://schemas.microsoft.com/office/drawing/2014/main" id="{BD75862C-D331-4373-9FB3-05E4D8068F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1807" y="1827261"/>
            <a:ext cx="7494832" cy="43246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We change our term project idea to new idea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EB8AD7-2E43-419B-9611-763D301A8DB2}"/>
              </a:ext>
            </a:extLst>
          </p:cNvPr>
          <p:cNvSpPr/>
          <p:nvPr/>
        </p:nvSpPr>
        <p:spPr>
          <a:xfrm>
            <a:off x="368229" y="2601017"/>
            <a:ext cx="3663578" cy="851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The arrow shot by the user was scored by targeting a randomly placed target.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54FA1B-6F6F-4CEE-9DC5-4A1A58C1A5DC}"/>
              </a:ext>
            </a:extLst>
          </p:cNvPr>
          <p:cNvSpPr/>
          <p:nvPr/>
        </p:nvSpPr>
        <p:spPr>
          <a:xfrm>
            <a:off x="368229" y="4567417"/>
            <a:ext cx="3663578" cy="851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During development, we changed the theme to limit the colorful textures. 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A91816-5A01-42A9-9E81-11468156E100}"/>
              </a:ext>
            </a:extLst>
          </p:cNvPr>
          <p:cNvSpPr/>
          <p:nvPr/>
        </p:nvSpPr>
        <p:spPr>
          <a:xfrm>
            <a:off x="835713" y="3933641"/>
            <a:ext cx="2339494" cy="70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58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Cause</a:t>
            </a:r>
            <a:endParaRPr lang="ko-KR" altLang="en-US" sz="258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94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선글라스이(가) 표시된 사진&#10;&#10;자동 생성된 설명">
            <a:extLst>
              <a:ext uri="{FF2B5EF4-FFF2-40B4-BE49-F238E27FC236}">
                <a16:creationId xmlns:a16="http://schemas.microsoft.com/office/drawing/2014/main" id="{DB45287F-65BC-48AD-8878-9AE0208E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9359">
            <a:off x="415589" y="1758145"/>
            <a:ext cx="1379513" cy="13795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2152389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Subject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8413F-94E2-4F79-AD9E-59EAAA8746FC}"/>
              </a:ext>
            </a:extLst>
          </p:cNvPr>
          <p:cNvSpPr/>
          <p:nvPr/>
        </p:nvSpPr>
        <p:spPr>
          <a:xfrm>
            <a:off x="1236471" y="1729559"/>
            <a:ext cx="2339494" cy="702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58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New Idea</a:t>
            </a:r>
            <a:endParaRPr lang="ko-KR" altLang="en-US" sz="258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We change our term project idea to new idea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200D56-834F-4790-A66D-FC14DF5CEE43}"/>
              </a:ext>
            </a:extLst>
          </p:cNvPr>
          <p:cNvSpPr/>
          <p:nvPr/>
        </p:nvSpPr>
        <p:spPr>
          <a:xfrm>
            <a:off x="1355890" y="2401553"/>
            <a:ext cx="2100655" cy="533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Space Theme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3C4D9C0-338A-48E5-A9C9-24A9504D79F9}"/>
              </a:ext>
            </a:extLst>
          </p:cNvPr>
          <p:cNvSpPr/>
          <p:nvPr/>
        </p:nvSpPr>
        <p:spPr>
          <a:xfrm>
            <a:off x="727286" y="3768663"/>
            <a:ext cx="3417202" cy="2177887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모서리가 둥근 직사각형 11">
            <a:extLst>
              <a:ext uri="{FF2B5EF4-FFF2-40B4-BE49-F238E27FC236}">
                <a16:creationId xmlns:a16="http://schemas.microsoft.com/office/drawing/2014/main" id="{C6520E4F-28E6-4760-A324-FBF745FD05E7}"/>
              </a:ext>
            </a:extLst>
          </p:cNvPr>
          <p:cNvSpPr/>
          <p:nvPr/>
        </p:nvSpPr>
        <p:spPr>
          <a:xfrm>
            <a:off x="1473025" y="3589919"/>
            <a:ext cx="1829687" cy="37227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Rules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5B4C-F0ED-41D1-ABD2-53FC890096FF}"/>
              </a:ext>
            </a:extLst>
          </p:cNvPr>
          <p:cNvSpPr/>
          <p:nvPr/>
        </p:nvSpPr>
        <p:spPr>
          <a:xfrm>
            <a:off x="976562" y="4095843"/>
            <a:ext cx="3116243" cy="1813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Random asteroid generate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               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↓  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the user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fails to hit the asteroid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the asteroid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falls on the earth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0F6DF-2BEE-47FA-A295-C5782B8D6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9544" flipH="1">
            <a:off x="3484662" y="5237469"/>
            <a:ext cx="937682" cy="9376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4E34DC-B745-4631-847C-97152E29F5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3" t="13291" r="17968" b="15834"/>
          <a:stretch/>
        </p:blipFill>
        <p:spPr>
          <a:xfrm>
            <a:off x="4715565" y="2178192"/>
            <a:ext cx="6749149" cy="34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8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Architecture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We schematic the code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10B886F-9B89-4000-8B8E-22FF43FF7EC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58" y="1440214"/>
            <a:ext cx="8375904" cy="47763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04ADDE-A3F4-43BD-A883-0ECDBF96DE4D}"/>
              </a:ext>
            </a:extLst>
          </p:cNvPr>
          <p:cNvSpPr/>
          <p:nvPr/>
        </p:nvSpPr>
        <p:spPr>
          <a:xfrm>
            <a:off x="4770427" y="4692623"/>
            <a:ext cx="1422614" cy="798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C53A43-7628-4AE0-A9F3-AA1F38A0492A}"/>
              </a:ext>
            </a:extLst>
          </p:cNvPr>
          <p:cNvSpPr/>
          <p:nvPr/>
        </p:nvSpPr>
        <p:spPr>
          <a:xfrm>
            <a:off x="2388349" y="1366814"/>
            <a:ext cx="2382078" cy="1291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4601E486-21BD-4697-BBA8-409C18845A8A}"/>
              </a:ext>
            </a:extLst>
          </p:cNvPr>
          <p:cNvSpPr/>
          <p:nvPr/>
        </p:nvSpPr>
        <p:spPr>
          <a:xfrm>
            <a:off x="2345155" y="3924579"/>
            <a:ext cx="2179674" cy="1025540"/>
          </a:xfrm>
          <a:prstGeom prst="wedgeRoundRectCallout">
            <a:avLst>
              <a:gd name="adj1" fmla="val 80143"/>
              <a:gd name="adj2" fmla="val 56279"/>
              <a:gd name="adj3" fmla="val 16667"/>
            </a:avLst>
          </a:prstGeom>
          <a:solidFill>
            <a:srgbClr val="161A37"/>
          </a:solidFill>
          <a:ln w="38100">
            <a:solidFill>
              <a:srgbClr val="161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Init() command</a:t>
            </a:r>
          </a:p>
          <a:p>
            <a:pPr algn="ctr"/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-&gt; Generate Obj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E9215EA1-47FC-4BF0-8A63-855411E9D331}"/>
              </a:ext>
            </a:extLst>
          </p:cNvPr>
          <p:cNvSpPr/>
          <p:nvPr/>
        </p:nvSpPr>
        <p:spPr>
          <a:xfrm>
            <a:off x="1577058" y="5227718"/>
            <a:ext cx="2947771" cy="1025540"/>
          </a:xfrm>
          <a:prstGeom prst="wedgeRoundRectCallout">
            <a:avLst>
              <a:gd name="adj1" fmla="val 80631"/>
              <a:gd name="adj2" fmla="val -43251"/>
              <a:gd name="adj3" fmla="val 16667"/>
            </a:avLst>
          </a:prstGeom>
          <a:solidFill>
            <a:srgbClr val="161A37"/>
          </a:solidFill>
          <a:ln w="38100">
            <a:solidFill>
              <a:srgbClr val="161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Animate() command</a:t>
            </a:r>
          </a:p>
          <a:p>
            <a:pPr algn="ctr"/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-&gt; Setting the scene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81F684-224F-423B-95F6-7CD5067D024C}"/>
              </a:ext>
            </a:extLst>
          </p:cNvPr>
          <p:cNvSpPr/>
          <p:nvPr/>
        </p:nvSpPr>
        <p:spPr>
          <a:xfrm>
            <a:off x="4319915" y="5535470"/>
            <a:ext cx="2323637" cy="995387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 Call the class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 modeling</a:t>
            </a:r>
            <a:endParaRPr lang="ko-KR" altLang="en-US" b="1" dirty="0">
              <a:solidFill>
                <a:srgbClr val="FFFF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B54CB64-5AC9-4CAE-BEC0-1CD84A4B8FFD}"/>
              </a:ext>
            </a:extLst>
          </p:cNvPr>
          <p:cNvSpPr/>
          <p:nvPr/>
        </p:nvSpPr>
        <p:spPr>
          <a:xfrm>
            <a:off x="3601772" y="5535469"/>
            <a:ext cx="3759921" cy="995387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 Using HTML DOM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insert score, time, font</a:t>
            </a:r>
            <a:endParaRPr lang="ko-KR" altLang="en-US" b="1" dirty="0">
              <a:solidFill>
                <a:srgbClr val="FFFF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D0693A-8D49-4A56-9016-8FCA9A66E066}"/>
              </a:ext>
            </a:extLst>
          </p:cNvPr>
          <p:cNvSpPr/>
          <p:nvPr/>
        </p:nvSpPr>
        <p:spPr>
          <a:xfrm>
            <a:off x="4524830" y="1494424"/>
            <a:ext cx="2981756" cy="995387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Saved the images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server and import</a:t>
            </a:r>
            <a:endParaRPr lang="ko-KR" altLang="en-US" b="1" dirty="0">
              <a:solidFill>
                <a:srgbClr val="FFFF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C4480-AAC2-4840-A636-BCDA952295BA}"/>
              </a:ext>
            </a:extLst>
          </p:cNvPr>
          <p:cNvSpPr/>
          <p:nvPr/>
        </p:nvSpPr>
        <p:spPr>
          <a:xfrm>
            <a:off x="7042719" y="4643803"/>
            <a:ext cx="1729141" cy="1767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4550ACC-8224-424C-964F-A0A000EE258E}"/>
              </a:ext>
            </a:extLst>
          </p:cNvPr>
          <p:cNvSpPr/>
          <p:nvPr/>
        </p:nvSpPr>
        <p:spPr>
          <a:xfrm>
            <a:off x="9032233" y="4625351"/>
            <a:ext cx="2179674" cy="1025540"/>
          </a:xfrm>
          <a:prstGeom prst="wedgeRoundRectCallout">
            <a:avLst>
              <a:gd name="adj1" fmla="val -78882"/>
              <a:gd name="adj2" fmla="val 36581"/>
              <a:gd name="adj3" fmla="val 16667"/>
            </a:avLst>
          </a:prstGeom>
          <a:solidFill>
            <a:srgbClr val="161A37"/>
          </a:solidFill>
          <a:ln w="38100">
            <a:solidFill>
              <a:srgbClr val="161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Import three.js</a:t>
            </a:r>
          </a:p>
          <a:p>
            <a:pPr algn="ctr"/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and require.js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E45D4F-0582-4BD0-988E-45274B692EE3}"/>
              </a:ext>
            </a:extLst>
          </p:cNvPr>
          <p:cNvSpPr/>
          <p:nvPr/>
        </p:nvSpPr>
        <p:spPr>
          <a:xfrm>
            <a:off x="1502973" y="2743326"/>
            <a:ext cx="8543704" cy="801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32300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4" grpId="0" animBg="1"/>
      <p:bldP spid="4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0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3DDE59F-CC93-4272-A27C-61F71D65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6" y="4891420"/>
            <a:ext cx="7439025" cy="10191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23296B-02E5-435F-8273-069078EB821A}"/>
              </a:ext>
            </a:extLst>
          </p:cNvPr>
          <p:cNvSpPr/>
          <p:nvPr/>
        </p:nvSpPr>
        <p:spPr>
          <a:xfrm>
            <a:off x="1788211" y="5271090"/>
            <a:ext cx="1863970" cy="233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480997" y="1490254"/>
            <a:ext cx="232467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Background</a:t>
            </a:r>
          </a:p>
        </p:txBody>
      </p:sp>
      <p:pic>
        <p:nvPicPr>
          <p:cNvPr id="12" name="그림 11" descr="별, 하늘, 파란색이(가) 표시된 사진&#10;&#10;자동 생성된 설명">
            <a:extLst>
              <a:ext uri="{FF2B5EF4-FFF2-40B4-BE49-F238E27FC236}">
                <a16:creationId xmlns:a16="http://schemas.microsoft.com/office/drawing/2014/main" id="{9E238C42-6B70-4720-89F0-3AC44C2F4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9" y="2584503"/>
            <a:ext cx="3446504" cy="34465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EB2EAF-F171-4C9C-B956-8341E670E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80" y="3361944"/>
            <a:ext cx="5381625" cy="14001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BB7179-701D-4596-BCB0-38530C4E5C90}"/>
              </a:ext>
            </a:extLst>
          </p:cNvPr>
          <p:cNvSpPr/>
          <p:nvPr/>
        </p:nvSpPr>
        <p:spPr>
          <a:xfrm>
            <a:off x="727286" y="1971420"/>
            <a:ext cx="78218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The background added a very large sphere and placed the camera inside it.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21369B-FEE7-40FA-9ABF-1D73E751344C}"/>
              </a:ext>
            </a:extLst>
          </p:cNvPr>
          <p:cNvSpPr/>
          <p:nvPr/>
        </p:nvSpPr>
        <p:spPr>
          <a:xfrm>
            <a:off x="2821771" y="3361944"/>
            <a:ext cx="1660820" cy="24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867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+) Reference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Using open source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5067D-B5C8-4BAB-AD2A-492C68DCE9EA}"/>
              </a:ext>
            </a:extLst>
          </p:cNvPr>
          <p:cNvSpPr txBox="1"/>
          <p:nvPr/>
        </p:nvSpPr>
        <p:spPr>
          <a:xfrm>
            <a:off x="8268237" y="6130343"/>
            <a:ext cx="392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4"/>
              </a:rPr>
              <a:t>https://github.com/amilajack/xwing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A2F0AF-41B7-42A9-90A1-A78B74D42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2" y="1696965"/>
            <a:ext cx="2128305" cy="2128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58CB07-D9F0-4EB0-A69C-C706B0FFA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58977"/>
            <a:ext cx="5702829" cy="3604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91C09B-3A41-428A-B245-2AFA0B34D191}"/>
              </a:ext>
            </a:extLst>
          </p:cNvPr>
          <p:cNvSpPr txBox="1"/>
          <p:nvPr/>
        </p:nvSpPr>
        <p:spPr>
          <a:xfrm>
            <a:off x="7598442" y="2023077"/>
            <a:ext cx="263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xwing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/models/xwings.js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40D547B-1CAD-4C6E-9107-0E37F4674AB3}"/>
              </a:ext>
            </a:extLst>
          </p:cNvPr>
          <p:cNvSpPr/>
          <p:nvPr/>
        </p:nvSpPr>
        <p:spPr>
          <a:xfrm>
            <a:off x="1859692" y="1207557"/>
            <a:ext cx="3118728" cy="1302705"/>
          </a:xfrm>
          <a:prstGeom prst="wedgeRoundRectCallout">
            <a:avLst>
              <a:gd name="adj1" fmla="val -61368"/>
              <a:gd name="adj2" fmla="val 49460"/>
              <a:gd name="adj3" fmla="val 16667"/>
            </a:avLst>
          </a:prstGeom>
          <a:solidFill>
            <a:srgbClr val="161A37"/>
          </a:solidFill>
          <a:ln w="38100">
            <a:solidFill>
              <a:srgbClr val="161A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We want to refer the modeling of spaceship!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2F84258-D93A-4E5B-8314-ED8ECD7F84E4}"/>
              </a:ext>
            </a:extLst>
          </p:cNvPr>
          <p:cNvSpPr/>
          <p:nvPr/>
        </p:nvSpPr>
        <p:spPr>
          <a:xfrm>
            <a:off x="6946448" y="3430406"/>
            <a:ext cx="4227894" cy="1867233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Too many Coordinate</a:t>
            </a:r>
          </a:p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Incongruity!</a:t>
            </a:r>
            <a:endParaRPr lang="ko-KR" altLang="en-US" sz="3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6FD7F8B7-2FC8-4ADA-8BF8-239B1567F6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1658">
            <a:off x="5224722" y="1972433"/>
            <a:ext cx="1219048" cy="1219048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2EA2DF8B-CD75-415E-A96E-F6F14072D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15198" y="4212415"/>
            <a:ext cx="1219048" cy="12190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79E9CB-8931-4899-BF61-B0299AC31E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89" y="3962467"/>
            <a:ext cx="3597540" cy="249639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511B05D-B64B-4D90-9D49-8224AFC431C1}"/>
              </a:ext>
            </a:extLst>
          </p:cNvPr>
          <p:cNvSpPr/>
          <p:nvPr/>
        </p:nvSpPr>
        <p:spPr>
          <a:xfrm>
            <a:off x="90613" y="4729480"/>
            <a:ext cx="5014787" cy="1302657"/>
          </a:xfrm>
          <a:prstGeom prst="round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Analyzing how the spaceship</a:t>
            </a:r>
          </a:p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is organized through photos</a:t>
            </a:r>
            <a:endParaRPr lang="ko-KR" altLang="en-US" sz="3200" b="1" dirty="0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D1362C5-9DA1-42C2-AE7E-141F8A64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80" y="2638414"/>
            <a:ext cx="2337347" cy="15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11AFAD-5F13-4E19-90AE-D7FDB67782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23" y="2836537"/>
            <a:ext cx="3556441" cy="2808362"/>
          </a:xfrm>
          <a:prstGeom prst="rect">
            <a:avLst/>
          </a:prstGeom>
        </p:spPr>
      </p:pic>
      <p:pic>
        <p:nvPicPr>
          <p:cNvPr id="17" name="내용 개체 틀 3">
            <a:extLst>
              <a:ext uri="{FF2B5EF4-FFF2-40B4-BE49-F238E27FC236}">
                <a16:creationId xmlns:a16="http://schemas.microsoft.com/office/drawing/2014/main" id="{6901D6FD-BCEB-4E3A-AF98-1198E00E6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49" y="2466985"/>
            <a:ext cx="5755830" cy="3479569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D25FF289-5FF2-4E74-826E-233DCA203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46477" y="3494102"/>
            <a:ext cx="1219048" cy="121904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1A2C27-ADAD-4F89-BF02-99ED038E77CF}"/>
              </a:ext>
            </a:extLst>
          </p:cNvPr>
          <p:cNvSpPr/>
          <p:nvPr/>
        </p:nvSpPr>
        <p:spPr>
          <a:xfrm>
            <a:off x="353252" y="1473111"/>
            <a:ext cx="35654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Spaceship</a:t>
            </a:r>
            <a:r>
              <a:rPr lang="ko-KR" altLang="en-US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modeling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0E469E-D835-40D7-A2A5-442208C2BC91}"/>
              </a:ext>
            </a:extLst>
          </p:cNvPr>
          <p:cNvSpPr/>
          <p:nvPr/>
        </p:nvSpPr>
        <p:spPr>
          <a:xfrm>
            <a:off x="727286" y="1971420"/>
            <a:ext cx="2016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Body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B05104-B1D8-45FD-A599-EEFD7A3A37BB}"/>
              </a:ext>
            </a:extLst>
          </p:cNvPr>
          <p:cNvSpPr/>
          <p:nvPr/>
        </p:nvSpPr>
        <p:spPr>
          <a:xfrm>
            <a:off x="2421734" y="2639641"/>
            <a:ext cx="1880635" cy="235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D00C63-7B5A-4EF5-A225-CD96D0A1AD1F}"/>
              </a:ext>
            </a:extLst>
          </p:cNvPr>
          <p:cNvSpPr/>
          <p:nvPr/>
        </p:nvSpPr>
        <p:spPr>
          <a:xfrm>
            <a:off x="2538965" y="4263508"/>
            <a:ext cx="1763404" cy="235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1821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2CB153-0431-4A83-B133-74D710E1BB8D}"/>
              </a:ext>
            </a:extLst>
          </p:cNvPr>
          <p:cNvSpPr/>
          <p:nvPr/>
        </p:nvSpPr>
        <p:spPr>
          <a:xfrm>
            <a:off x="0" y="0"/>
            <a:ext cx="12192000" cy="668740"/>
          </a:xfrm>
          <a:prstGeom prst="rect">
            <a:avLst/>
          </a:prstGeom>
          <a:solidFill>
            <a:srgbClr val="161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953E09-ADCE-4A32-9675-792F3E0D0903}"/>
              </a:ext>
            </a:extLst>
          </p:cNvPr>
          <p:cNvSpPr txBox="1">
            <a:spLocks/>
          </p:cNvSpPr>
          <p:nvPr/>
        </p:nvSpPr>
        <p:spPr>
          <a:xfrm>
            <a:off x="1330024" y="176819"/>
            <a:ext cx="3775376" cy="48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Object</a:t>
            </a:r>
            <a:endParaRPr lang="ko-KR" altLang="en-US" sz="36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C172A-4587-483F-855C-2022DAB9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" y="142699"/>
            <a:ext cx="1205475" cy="1205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7A71A2-D7FF-4103-B4BD-026EC13C3B72}"/>
              </a:ext>
            </a:extLst>
          </p:cNvPr>
          <p:cNvCxnSpPr/>
          <p:nvPr/>
        </p:nvCxnSpPr>
        <p:spPr>
          <a:xfrm>
            <a:off x="0" y="6632812"/>
            <a:ext cx="12192000" cy="0"/>
          </a:xfrm>
          <a:prstGeom prst="line">
            <a:avLst/>
          </a:prstGeom>
          <a:ln w="57150">
            <a:solidFill>
              <a:srgbClr val="161A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609D5F-E36F-4D55-BD2D-88DA00AE852A}"/>
              </a:ext>
            </a:extLst>
          </p:cNvPr>
          <p:cNvSpPr/>
          <p:nvPr/>
        </p:nvSpPr>
        <p:spPr>
          <a:xfrm>
            <a:off x="1454573" y="736977"/>
            <a:ext cx="5491875" cy="34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Describe object of term project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20B1A1-B554-44B4-B3D2-7FC21935558C}"/>
              </a:ext>
            </a:extLst>
          </p:cNvPr>
          <p:cNvSpPr/>
          <p:nvPr/>
        </p:nvSpPr>
        <p:spPr>
          <a:xfrm>
            <a:off x="353252" y="1473111"/>
            <a:ext cx="35654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Spaceship</a:t>
            </a:r>
            <a:r>
              <a:rPr lang="ko-KR" altLang="en-US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modeling</a:t>
            </a:r>
            <a:endParaRPr lang="ko-KR" altLang="en-US" sz="2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D25FF289-5FF2-4E74-826E-233DCA203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05979" y="3358830"/>
            <a:ext cx="1219048" cy="121904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A4293-C149-4880-9FBE-354E87619468}"/>
              </a:ext>
            </a:extLst>
          </p:cNvPr>
          <p:cNvSpPr/>
          <p:nvPr/>
        </p:nvSpPr>
        <p:spPr>
          <a:xfrm>
            <a:off x="727286" y="1971420"/>
            <a:ext cx="2016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Cockpit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4D8396-F105-456F-9B23-88185B62C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52" y="2550127"/>
            <a:ext cx="6947074" cy="33729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6CFC5C-C9BA-4C34-A331-C9DC2CFD8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80" y="2550127"/>
            <a:ext cx="2354102" cy="33531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3F7BDB-4C49-4165-99C2-DC2CD78B57B6}"/>
              </a:ext>
            </a:extLst>
          </p:cNvPr>
          <p:cNvSpPr/>
          <p:nvPr/>
        </p:nvSpPr>
        <p:spPr>
          <a:xfrm>
            <a:off x="2135952" y="5094122"/>
            <a:ext cx="1072896" cy="148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5944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853</Words>
  <Application>Microsoft Office PowerPoint</Application>
  <PresentationFormat>와이드스크린</PresentationFormat>
  <Paragraphs>182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Microsoft GothicNeo</vt:lpstr>
      <vt:lpstr>맑은 고딕</vt:lpstr>
      <vt:lpstr>Office 테마</vt:lpstr>
      <vt:lpstr>Shooting Game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Shooting Game</dc:title>
  <dc:creator>오 아녜스</dc:creator>
  <cp:lastModifiedBy>hanjin yang</cp:lastModifiedBy>
  <cp:revision>43</cp:revision>
  <dcterms:created xsi:type="dcterms:W3CDTF">2019-11-28T08:13:37Z</dcterms:created>
  <dcterms:modified xsi:type="dcterms:W3CDTF">2019-12-02T13:17:10Z</dcterms:modified>
</cp:coreProperties>
</file>